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CF96A7-DAF8-4FCE-91A9-AD1565B6F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49D8E-FEE5-487E-817E-5EEBC0003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96976E-888C-44A1-A4B8-334D17129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23D5D8-6325-4D3C-A037-E3C19D8E48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C5280A-D97F-44F3-9AF7-C05B33E723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6B9F77-EABD-4B20-AEFB-0C7F824CD5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2EE774-DF4E-4803-AA33-765F2A86E2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2CC367-1850-4AB1-B885-85C816B26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EE8A72-3CA9-4DED-BE0E-1F23E85552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65CD3-8599-4B53-8EC7-191601753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8EEC8-FF61-45F9-AD72-A38B0A2AD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00004433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负载均衡器故障预测</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负载均衡器故障预测简介
 故障预测的重要性
 常见的负载均衡器故障
 故障预测技术概述
 基于统计的预测方法
 基于机器学习的预测方法
 预测系统设计与实现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负载均衡器故障预测简介</a:t>
            </a:r>
          </a:p>
        </p:txBody>
      </p:sp>
      <p:sp>
        <p:nvSpPr>
          <p:cNvPr id="3" name="Subtitle 2"/>
          <p:cNvSpPr>
            <a:spLocks noGrp="1"/>
          </p:cNvSpPr>
          <p:nvPr>
            <p:ph type="subTitle" idx="1"/>
          </p:nvPr>
        </p:nvSpPr>
        <p:spPr/>
        <p:txBody>
          <a:bodyPr/>
          <a:lstStyle/>
          <a:p>
            <a:r>
              <a:t>负载均衡器故障预测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负载均衡器故障预测简介</a:t>
            </a:r>
          </a:p>
        </p:txBody>
      </p:sp>
      <p:sp>
        <p:nvSpPr>
          <p:cNvPr id="3" name="Text Placeholder 2"/>
          <p:cNvSpPr>
            <a:spLocks noGrp="1"/>
          </p:cNvSpPr>
          <p:nvPr>
            <p:ph type="body" idx="1"/>
          </p:nvPr>
        </p:nvSpPr>
        <p:spPr/>
        <p:txBody>
          <a:bodyPr/>
          <a:lstStyle/>
          <a:p>
            <a:r>
              <a:t>负载均衡器故障预测简介</a:t>
            </a:r>
          </a:p>
        </p:txBody>
      </p:sp>
      <p:sp>
        <p:nvSpPr>
          <p:cNvPr id="4" name="Content Placeholder 3"/>
          <p:cNvSpPr>
            <a:spLocks noGrp="1"/>
          </p:cNvSpPr>
          <p:nvPr>
            <p:ph sz="half" idx="2"/>
          </p:nvPr>
        </p:nvSpPr>
        <p:spPr/>
        <p:txBody>
          <a:bodyPr/>
          <a:lstStyle/>
          <a:p>
            <a:r>
              <a:t>1.随着网络流量的增长，负载均衡器已成为确保网络稳定和高性能的关键组件。然而，由于其复杂性，负载均衡器也容易出现故障，因此，对其进行故障预测至关重要。</a:t>
            </a:r>
          </a:p>
          <a:p>
            <a:r>
              <a:t>2.负载均衡器故障预测主要是通过收集和分析系统日志、性能指标等数据，识别出可能导致故障的模式和趋势。</a:t>
            </a:r>
          </a:p>
          <a:p>
            <a:r>
              <a:t>3.有效的故障预测可以帮助网络管理员提前采取措施，避免或减轻故障的影响，从而提高网络的可用性和稳定性。</a:t>
            </a:r>
          </a:p>
          <a:p/>
        </p:txBody>
      </p:sp>
      <p:sp>
        <p:nvSpPr>
          <p:cNvPr id="5" name="Text Placeholder 4"/>
          <p:cNvSpPr>
            <a:spLocks noGrp="1"/>
          </p:cNvSpPr>
          <p:nvPr>
            <p:ph type="body" idx="3"/>
          </p:nvPr>
        </p:nvSpPr>
        <p:spPr/>
        <p:txBody>
          <a:bodyPr/>
          <a:lstStyle/>
          <a:p>
            <a:r>
              <a:t>负载均衡器故障预测的重要性</a:t>
            </a:r>
          </a:p>
        </p:txBody>
      </p:sp>
      <p:sp>
        <p:nvSpPr>
          <p:cNvPr id="6" name="Content Placeholder 5"/>
          <p:cNvSpPr>
            <a:spLocks noGrp="1"/>
          </p:cNvSpPr>
          <p:nvPr>
            <p:ph sz="half" idx="4"/>
          </p:nvPr>
        </p:nvSpPr>
        <p:spPr/>
        <p:txBody>
          <a:bodyPr/>
          <a:lstStyle/>
          <a:p>
            <a:r>
              <a:t>1.随着网络应用的复杂性和多样性的增加，负载均衡器的作用越来越重要。因此，对负载均衡器的故障预测能够避免网络中断和数据丢失，保障业务的连续性和稳定性。</a:t>
            </a:r>
          </a:p>
          <a:p>
            <a:r>
              <a:t>2.通过故障预测，可以提前识别出潜在的故障，为网络管理员提供足够的时间来采取应对措施，从而降低了故障发生的可能性。</a:t>
            </a:r>
          </a:p>
          <a:p>
            <a:r>
              <a:t>3.准确的故障预测还可以帮助网络管理员优化负载均衡器的配置和维护计划，提高设备的运行效率和寿命。</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负载均衡器故障预测简介</a:t>
            </a:r>
          </a:p>
        </p:txBody>
      </p:sp>
      <p:sp>
        <p:nvSpPr>
          <p:cNvPr id="3" name="Text Placeholder 2"/>
          <p:cNvSpPr>
            <a:spLocks noGrp="1"/>
          </p:cNvSpPr>
          <p:nvPr>
            <p:ph type="body" idx="1"/>
          </p:nvPr>
        </p:nvSpPr>
        <p:spPr/>
        <p:txBody>
          <a:bodyPr/>
          <a:lstStyle/>
          <a:p>
            <a:r>
              <a:t>负载均衡器故障预测的挑战</a:t>
            </a:r>
          </a:p>
        </p:txBody>
      </p:sp>
      <p:sp>
        <p:nvSpPr>
          <p:cNvPr id="4" name="Content Placeholder 3"/>
          <p:cNvSpPr>
            <a:spLocks noGrp="1"/>
          </p:cNvSpPr>
          <p:nvPr>
            <p:ph sz="half" idx="2"/>
          </p:nvPr>
        </p:nvSpPr>
        <p:spPr/>
        <p:txBody>
          <a:bodyPr/>
          <a:lstStyle/>
          <a:p>
            <a:r>
              <a:t>1.负载均衡器故障预测面临的最大挑战是数据的收集和处理。由于其处理的数据量巨大且种类繁多，如何有效地提取有用的信息是一个难题。</a:t>
            </a:r>
          </a:p>
          <a:p>
            <a:r>
              <a:t>2.另一个挑战是预测模型的建立和优化。由于负载均衡器的复杂性，需要利用先进的算法和模型来识别故障模式和趋势。</a:t>
            </a:r>
          </a:p>
          <a:p>
            <a:r>
              <a:t>3.此外，还需要克服误报和漏报的问题，提高预测的准确性和可靠性。</a:t>
            </a:r>
          </a:p>
          <a:p/>
        </p:txBody>
      </p:sp>
      <p:sp>
        <p:nvSpPr>
          <p:cNvPr id="5" name="Text Placeholder 4"/>
          <p:cNvSpPr>
            <a:spLocks noGrp="1"/>
          </p:cNvSpPr>
          <p:nvPr>
            <p:ph type="body" idx="3"/>
          </p:nvPr>
        </p:nvSpPr>
        <p:spPr/>
        <p:txBody>
          <a:bodyPr/>
          <a:lstStyle/>
          <a:p>
            <a:r>
              <a:t>负载均衡器故障预测的发展趋势</a:t>
            </a:r>
          </a:p>
        </p:txBody>
      </p:sp>
      <p:sp>
        <p:nvSpPr>
          <p:cNvPr id="6" name="Content Placeholder 5"/>
          <p:cNvSpPr>
            <a:spLocks noGrp="1"/>
          </p:cNvSpPr>
          <p:nvPr>
            <p:ph sz="half" idx="4"/>
          </p:nvPr>
        </p:nvSpPr>
        <p:spPr/>
        <p:txBody>
          <a:bodyPr/>
          <a:lstStyle/>
          <a:p>
            <a:r>
              <a:t>1.随着人工智能和机器学习技术的发展，负载均衡器故障预测将更加智能化和自动化。通过利用这些技术，可以更加准确地识别故障模式和趋势。</a:t>
            </a:r>
          </a:p>
          <a:p>
            <a:r>
              <a:t>2.未来，负载均衡器故障预测将与网络性能优化更加紧密地结合。通过预测故障，可以更加主动地优化网络配置和资源分配，提高网络的整体性能。</a:t>
            </a:r>
          </a:p>
          <a:p>
            <a:r>
              <a:t>3.同时，随着5G、物联网等新技术的普及，网络流量将呈指数级增长，对负载均衡器的需求也将进一步增加。因此，负载均衡器故障预测将更加重要和紧迫。</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故障预测的重要性</a:t>
            </a:r>
          </a:p>
        </p:txBody>
      </p:sp>
      <p:sp>
        <p:nvSpPr>
          <p:cNvPr id="3" name="Subtitle 2"/>
          <p:cNvSpPr>
            <a:spLocks noGrp="1"/>
          </p:cNvSpPr>
          <p:nvPr>
            <p:ph type="subTitle" idx="1"/>
          </p:nvPr>
        </p:nvSpPr>
        <p:spPr/>
        <p:txBody>
          <a:bodyPr/>
          <a:lstStyle/>
          <a:p>
            <a:r>
              <a:t>负载均衡器故障预测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故障预测的重要性</a:t>
            </a:r>
          </a:p>
        </p:txBody>
      </p:sp>
      <p:sp>
        <p:nvSpPr>
          <p:cNvPr id="3" name="Text Placeholder 2"/>
          <p:cNvSpPr>
            <a:spLocks noGrp="1"/>
          </p:cNvSpPr>
          <p:nvPr>
            <p:ph type="body" idx="1"/>
          </p:nvPr>
        </p:nvSpPr>
        <p:spPr/>
        <p:txBody>
          <a:bodyPr/>
          <a:lstStyle/>
          <a:p>
            <a:r>
              <a:t>故障预测的重要性</a:t>
            </a:r>
          </a:p>
        </p:txBody>
      </p:sp>
      <p:sp>
        <p:nvSpPr>
          <p:cNvPr id="4" name="Content Placeholder 3"/>
          <p:cNvSpPr>
            <a:spLocks noGrp="1"/>
          </p:cNvSpPr>
          <p:nvPr>
            <p:ph sz="half" idx="2"/>
          </p:nvPr>
        </p:nvSpPr>
        <p:spPr/>
        <p:txBody>
          <a:bodyPr/>
          <a:lstStyle/>
          <a:p>
            <a:r>
              <a:t>1.提升系统稳定性：通过预测负载均衡器的故障，可以提前采取预防措施，避免系统崩溃或停机，从而提升系统的稳定性。</a:t>
            </a:r>
          </a:p>
          <a:p>
            <a:r>
              <a:t>2.优化资源利用：预测故障可以有效地调配资源，将更多的资源分配给需要的地方，提高资源的利用效率。</a:t>
            </a:r>
          </a:p>
          <a:p>
            <a:r>
              <a:t>3.降低运维成本：通过预测故障，可以减少运维人员的工作压力，降低因为故障而产生的损失，从而降低运维成本。</a:t>
            </a:r>
          </a:p>
          <a:p/>
        </p:txBody>
      </p:sp>
      <p:sp>
        <p:nvSpPr>
          <p:cNvPr id="5" name="Text Placeholder 4"/>
          <p:cNvSpPr>
            <a:spLocks noGrp="1"/>
          </p:cNvSpPr>
          <p:nvPr>
            <p:ph type="body" idx="3"/>
          </p:nvPr>
        </p:nvSpPr>
        <p:spPr/>
        <p:txBody>
          <a:bodyPr/>
          <a:lstStyle/>
          <a:p>
            <a:r>
              <a:t>预测故障，提高服务质量</a:t>
            </a:r>
          </a:p>
        </p:txBody>
      </p:sp>
      <p:sp>
        <p:nvSpPr>
          <p:cNvPr id="6" name="Content Placeholder 5"/>
          <p:cNvSpPr>
            <a:spLocks noGrp="1"/>
          </p:cNvSpPr>
          <p:nvPr>
            <p:ph sz="half" idx="4"/>
          </p:nvPr>
        </p:nvSpPr>
        <p:spPr/>
        <p:txBody>
          <a:bodyPr/>
          <a:lstStyle/>
          <a:p>
            <a:r>
              <a:t>1.提升用户体验：准确的故障预测可以避免用户在使用过程中出现卡顿、断线等问题，提高用户满意度。</a:t>
            </a:r>
          </a:p>
          <a:p>
            <a:r>
              <a:t>2.增强业务连续性：通过预测故障，可以确保业务的连续性，避免因为故障导致的业务中断。</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故障预测的重要性</a:t>
            </a:r>
          </a:p>
        </p:txBody>
      </p:sp>
      <p:sp>
        <p:nvSpPr>
          <p:cNvPr id="3" name="Text Placeholder 2"/>
          <p:cNvSpPr>
            <a:spLocks noGrp="1"/>
          </p:cNvSpPr>
          <p:nvPr>
            <p:ph type="body" idx="1"/>
          </p:nvPr>
        </p:nvSpPr>
        <p:spPr/>
        <p:txBody>
          <a:bodyPr/>
          <a:lstStyle/>
          <a:p>
            <a:r>
              <a:t>利用数据驱动的故障预测</a:t>
            </a:r>
          </a:p>
        </p:txBody>
      </p:sp>
      <p:sp>
        <p:nvSpPr>
          <p:cNvPr id="4" name="Content Placeholder 3"/>
          <p:cNvSpPr>
            <a:spLocks noGrp="1"/>
          </p:cNvSpPr>
          <p:nvPr>
            <p:ph sz="half" idx="2"/>
          </p:nvPr>
        </p:nvSpPr>
        <p:spPr/>
        <p:txBody>
          <a:bodyPr/>
          <a:lstStyle/>
          <a:p>
            <a:r>
              <a:t>1.数据收集与分析：收集和分析系统的运行数据，可以获取负载均衡器的运行状态和性能指标，为故障预测提供数据支持。</a:t>
            </a:r>
          </a:p>
          <a:p>
            <a:r>
              <a:t>2.预测模型的建立：利用机器学习等技术，可以基于历史数据建立预测模型，对未来的故障进行预测。</a:t>
            </a:r>
          </a:p>
          <a:p/>
        </p:txBody>
      </p:sp>
      <p:sp>
        <p:nvSpPr>
          <p:cNvPr id="5" name="Text Placeholder 4"/>
          <p:cNvSpPr>
            <a:spLocks noGrp="1"/>
          </p:cNvSpPr>
          <p:nvPr>
            <p:ph type="body" idx="3"/>
          </p:nvPr>
        </p:nvSpPr>
        <p:spPr/>
        <p:txBody>
          <a:bodyPr/>
          <a:lstStyle/>
          <a:p>
            <a:r>
              <a:t>智能预警与实时干预</a:t>
            </a:r>
          </a:p>
        </p:txBody>
      </p:sp>
      <p:sp>
        <p:nvSpPr>
          <p:cNvPr id="6" name="Content Placeholder 5"/>
          <p:cNvSpPr>
            <a:spLocks noGrp="1"/>
          </p:cNvSpPr>
          <p:nvPr>
            <p:ph sz="half" idx="4"/>
          </p:nvPr>
        </p:nvSpPr>
        <p:spPr/>
        <p:txBody>
          <a:bodyPr/>
          <a:lstStyle/>
          <a:p>
            <a:r>
              <a:t>1.智能预警：通过建立智能预警系统，可以在预测到故障时及时发出预警，提醒运维人员采取措施。</a:t>
            </a:r>
          </a:p>
          <a:p>
            <a:r>
              <a:t>2.实时干预：结合自动化技术，可以在预测到故障时自动进行干预，避免故障的发生或减轻其影响。</a:t>
            </a:r>
          </a:p>
          <a:p>
            <a:r>
              <a:t>以上内容仅供参考，具体内容可以根据您的需求进行调整优化。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常见的负载均衡器故障</a:t>
            </a:r>
          </a:p>
        </p:txBody>
      </p:sp>
      <p:sp>
        <p:nvSpPr>
          <p:cNvPr id="3" name="Subtitle 2"/>
          <p:cNvSpPr>
            <a:spLocks noGrp="1"/>
          </p:cNvSpPr>
          <p:nvPr>
            <p:ph type="subTitle" idx="1"/>
          </p:nvPr>
        </p:nvSpPr>
        <p:spPr/>
        <p:txBody>
          <a:bodyPr/>
          <a:lstStyle/>
          <a:p>
            <a:r>
              <a:t>负载均衡器故障预测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常见的负载均衡器故障</a:t>
            </a:r>
          </a:p>
        </p:txBody>
      </p:sp>
      <p:sp>
        <p:nvSpPr>
          <p:cNvPr id="3" name="Text Placeholder 2"/>
          <p:cNvSpPr>
            <a:spLocks noGrp="1"/>
          </p:cNvSpPr>
          <p:nvPr>
            <p:ph type="body" idx="1"/>
          </p:nvPr>
        </p:nvSpPr>
        <p:spPr/>
        <p:txBody>
          <a:bodyPr/>
          <a:lstStyle/>
          <a:p>
            <a:r>
              <a:t>服务器过载</a:t>
            </a:r>
          </a:p>
        </p:txBody>
      </p:sp>
      <p:sp>
        <p:nvSpPr>
          <p:cNvPr id="4" name="Content Placeholder 3"/>
          <p:cNvSpPr>
            <a:spLocks noGrp="1"/>
          </p:cNvSpPr>
          <p:nvPr>
            <p:ph sz="half" idx="2"/>
          </p:nvPr>
        </p:nvSpPr>
        <p:spPr/>
        <p:txBody>
          <a:bodyPr/>
          <a:lstStyle/>
          <a:p>
            <a:r>
              <a:t>1.服务器过载可能导致负载均衡器无法正常工作，影响网络性能和用户体验。</a:t>
            </a:r>
          </a:p>
          <a:p>
            <a:r>
              <a:t>2.为了避免服务器过载，需要合理规划服务器资源，确保服务器能够承载预期的负载。</a:t>
            </a:r>
          </a:p>
          <a:p>
            <a:r>
              <a:t>3.在服务器过载时，可以通过增加服务器数量或提升服务器性能来解决问题。</a:t>
            </a:r>
          </a:p>
          <a:p/>
        </p:txBody>
      </p:sp>
      <p:sp>
        <p:nvSpPr>
          <p:cNvPr id="5" name="Text Placeholder 4"/>
          <p:cNvSpPr>
            <a:spLocks noGrp="1"/>
          </p:cNvSpPr>
          <p:nvPr>
            <p:ph type="body" idx="3"/>
          </p:nvPr>
        </p:nvSpPr>
        <p:spPr/>
        <p:txBody>
          <a:bodyPr/>
          <a:lstStyle/>
          <a:p>
            <a:r>
              <a:t>配置错误</a:t>
            </a:r>
          </a:p>
        </p:txBody>
      </p:sp>
      <p:sp>
        <p:nvSpPr>
          <p:cNvPr id="6" name="Content Placeholder 5"/>
          <p:cNvSpPr>
            <a:spLocks noGrp="1"/>
          </p:cNvSpPr>
          <p:nvPr>
            <p:ph sz="half" idx="4"/>
          </p:nvPr>
        </p:nvSpPr>
        <p:spPr/>
        <p:txBody>
          <a:bodyPr/>
          <a:lstStyle/>
          <a:p>
            <a:r>
              <a:t>1.负载均衡器的配置错误可能导致流量分配不均，影响部分服务器的性能和可用性。</a:t>
            </a:r>
          </a:p>
          <a:p>
            <a:r>
              <a:t>2.为了避免配置错误，需要仔细检查负载均衡器的配置，并进行充分的测试。</a:t>
            </a:r>
          </a:p>
          <a:p>
            <a:r>
              <a:t>3.在发现配置错误后，应立即更正，并重新启动负载均衡器以确保配置生效。</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常见的负载均衡器故障</a:t>
            </a:r>
          </a:p>
        </p:txBody>
      </p:sp>
      <p:sp>
        <p:nvSpPr>
          <p:cNvPr id="3" name="Text Placeholder 2"/>
          <p:cNvSpPr>
            <a:spLocks noGrp="1"/>
          </p:cNvSpPr>
          <p:nvPr>
            <p:ph type="body" idx="1"/>
          </p:nvPr>
        </p:nvSpPr>
        <p:spPr/>
        <p:txBody>
          <a:bodyPr/>
          <a:lstStyle/>
          <a:p>
            <a:r>
              <a:t>网络故障</a:t>
            </a:r>
          </a:p>
        </p:txBody>
      </p:sp>
      <p:sp>
        <p:nvSpPr>
          <p:cNvPr id="4" name="Content Placeholder 3"/>
          <p:cNvSpPr>
            <a:spLocks noGrp="1"/>
          </p:cNvSpPr>
          <p:nvPr>
            <p:ph sz="half" idx="2"/>
          </p:nvPr>
        </p:nvSpPr>
        <p:spPr/>
        <p:txBody>
          <a:bodyPr/>
          <a:lstStyle/>
          <a:p>
            <a:r>
              <a:t>1.网络故障可能导致负载均衡器无法正常工作，影响服务的可用性和性能。</a:t>
            </a:r>
          </a:p>
          <a:p>
            <a:r>
              <a:t>2.为了避免网络故障，需要定期检查网络设备和网络连接，确保网络畅通稳定。</a:t>
            </a:r>
          </a:p>
          <a:p>
            <a:r>
              <a:t>3.在发生网络故障时，应及时排查问题并恢复网络连接，以减少对服务的影响。</a:t>
            </a:r>
          </a:p>
          <a:p/>
        </p:txBody>
      </p:sp>
      <p:sp>
        <p:nvSpPr>
          <p:cNvPr id="5" name="Text Placeholder 4"/>
          <p:cNvSpPr>
            <a:spLocks noGrp="1"/>
          </p:cNvSpPr>
          <p:nvPr>
            <p:ph type="body" idx="3"/>
          </p:nvPr>
        </p:nvSpPr>
        <p:spPr/>
        <p:txBody>
          <a:bodyPr/>
          <a:lstStyle/>
          <a:p>
            <a:r>
              <a:t>硬件故障</a:t>
            </a:r>
          </a:p>
        </p:txBody>
      </p:sp>
      <p:sp>
        <p:nvSpPr>
          <p:cNvPr id="6" name="Content Placeholder 5"/>
          <p:cNvSpPr>
            <a:spLocks noGrp="1"/>
          </p:cNvSpPr>
          <p:nvPr>
            <p:ph sz="half" idx="4"/>
          </p:nvPr>
        </p:nvSpPr>
        <p:spPr/>
        <p:txBody>
          <a:bodyPr/>
          <a:lstStyle/>
          <a:p>
            <a:r>
              <a:t>1.硬件故障如服务器、网络设备等的故障，可能对负载均衡器的工作造成影响。</a:t>
            </a:r>
          </a:p>
          <a:p>
            <a:r>
              <a:t>2.为了避免硬件故障，需要定期维护和更新硬件设备，确保其正常运行。</a:t>
            </a:r>
          </a:p>
          <a:p>
            <a:r>
              <a:t>3.在发生硬件故障时，应及时更换或修复故障设备，以减少对服务的影响。</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常见的负载均衡器故障</a:t>
            </a:r>
          </a:p>
        </p:txBody>
      </p:sp>
      <p:sp>
        <p:nvSpPr>
          <p:cNvPr id="3" name="Text Placeholder 2"/>
          <p:cNvSpPr>
            <a:spLocks noGrp="1"/>
          </p:cNvSpPr>
          <p:nvPr>
            <p:ph type="body" idx="1"/>
          </p:nvPr>
        </p:nvSpPr>
        <p:spPr/>
        <p:txBody>
          <a:bodyPr/>
          <a:lstStyle/>
          <a:p>
            <a:r>
              <a:t>软件故障</a:t>
            </a:r>
          </a:p>
        </p:txBody>
      </p:sp>
      <p:sp>
        <p:nvSpPr>
          <p:cNvPr id="4" name="Content Placeholder 3"/>
          <p:cNvSpPr>
            <a:spLocks noGrp="1"/>
          </p:cNvSpPr>
          <p:nvPr>
            <p:ph sz="half" idx="2"/>
          </p:nvPr>
        </p:nvSpPr>
        <p:spPr/>
        <p:txBody>
          <a:bodyPr/>
          <a:lstStyle/>
          <a:p>
            <a:r>
              <a:t>1.软件故障如操作系统、应用程序等的故障，可能对负载均衡器的工作造成影响。</a:t>
            </a:r>
          </a:p>
          <a:p>
            <a:r>
              <a:t>2.为了避免软件故障，需要定期更新和维护软件系统，确保其稳定性和安全性。</a:t>
            </a:r>
          </a:p>
          <a:p>
            <a:r>
              <a:t>3.在发生软件故障时，应及时排查问题并修复故障，以减少对服务的影响。</a:t>
            </a:r>
          </a:p>
          <a:p/>
        </p:txBody>
      </p:sp>
      <p:sp>
        <p:nvSpPr>
          <p:cNvPr id="5" name="Text Placeholder 4"/>
          <p:cNvSpPr>
            <a:spLocks noGrp="1"/>
          </p:cNvSpPr>
          <p:nvPr>
            <p:ph type="body" idx="3"/>
          </p:nvPr>
        </p:nvSpPr>
        <p:spPr/>
        <p:txBody>
          <a:bodyPr/>
          <a:lstStyle/>
          <a:p>
            <a:r>
              <a:t>安全攻击</a:t>
            </a:r>
          </a:p>
        </p:txBody>
      </p:sp>
      <p:sp>
        <p:nvSpPr>
          <p:cNvPr id="6" name="Content Placeholder 5"/>
          <p:cNvSpPr>
            <a:spLocks noGrp="1"/>
          </p:cNvSpPr>
          <p:nvPr>
            <p:ph sz="half" idx="4"/>
          </p:nvPr>
        </p:nvSpPr>
        <p:spPr/>
        <p:txBody>
          <a:bodyPr/>
          <a:lstStyle/>
          <a:p>
            <a:r>
              <a:t>1.安全攻击如DDoS攻击、CC攻击等可能对负载均衡器的工作造成影响，甚至导致服务瘫痪。</a:t>
            </a:r>
          </a:p>
          <a:p>
            <a:r>
              <a:t>2.为了避免安全攻击，需要加强安全防护措施，如部署防火墙、入侵检测系统等。</a:t>
            </a:r>
          </a:p>
          <a:p>
            <a:r>
              <a:t>3.在发生安全攻击时，应及时启动应急预案，尽快恢复服务的正常运行。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故障预测技术概述</a:t>
            </a:r>
          </a:p>
        </p:txBody>
      </p:sp>
      <p:sp>
        <p:nvSpPr>
          <p:cNvPr id="3" name="Subtitle 2"/>
          <p:cNvSpPr>
            <a:spLocks noGrp="1"/>
          </p:cNvSpPr>
          <p:nvPr>
            <p:ph type="subTitle" idx="1"/>
          </p:nvPr>
        </p:nvSpPr>
        <p:spPr/>
        <p:txBody>
          <a:bodyPr/>
          <a:lstStyle/>
          <a:p>
            <a:r>
              <a:t>负载均衡器故障预测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故障预测技术概述</a:t>
            </a:r>
          </a:p>
        </p:txBody>
      </p:sp>
      <p:sp>
        <p:nvSpPr>
          <p:cNvPr id="3" name="Text Placeholder 2"/>
          <p:cNvSpPr>
            <a:spLocks noGrp="1"/>
          </p:cNvSpPr>
          <p:nvPr>
            <p:ph type="body" idx="1"/>
          </p:nvPr>
        </p:nvSpPr>
        <p:spPr/>
        <p:txBody>
          <a:bodyPr/>
          <a:lstStyle/>
          <a:p>
            <a:r>
              <a:t>故障预测技术概述</a:t>
            </a:r>
          </a:p>
        </p:txBody>
      </p:sp>
      <p:sp>
        <p:nvSpPr>
          <p:cNvPr id="4" name="Content Placeholder 3"/>
          <p:cNvSpPr>
            <a:spLocks noGrp="1"/>
          </p:cNvSpPr>
          <p:nvPr>
            <p:ph sz="half" idx="2"/>
          </p:nvPr>
        </p:nvSpPr>
        <p:spPr/>
        <p:txBody>
          <a:bodyPr/>
          <a:lstStyle/>
          <a:p>
            <a:r>
              <a:t>1.故障预测的重要性：随着网络系统的复杂性增加，故障预测成为确保系统稳定性和可靠性的关键手段。通过预测，可提前识别潜在问题，减少停机时间，优化资源利用。</a:t>
            </a:r>
          </a:p>
          <a:p>
            <a:r>
              <a:t>2.主要技术分类：故障预测技术主要包括基于统计的方法、机器学习方法和深度学习方法等。</a:t>
            </a:r>
          </a:p>
          <a:p>
            <a:r>
              <a:t>3.技术发展趋势：随着大数据和人工智能技术的发展，故障预测正朝着更高效、准确和实时的方向发展。</a:t>
            </a:r>
          </a:p>
          <a:p/>
        </p:txBody>
      </p:sp>
      <p:sp>
        <p:nvSpPr>
          <p:cNvPr id="5" name="Text Placeholder 4"/>
          <p:cNvSpPr>
            <a:spLocks noGrp="1"/>
          </p:cNvSpPr>
          <p:nvPr>
            <p:ph type="body" idx="3"/>
          </p:nvPr>
        </p:nvSpPr>
        <p:spPr/>
        <p:txBody>
          <a:bodyPr/>
          <a:lstStyle/>
          <a:p>
            <a:r>
              <a:t>基于统计的故障预测方法</a:t>
            </a:r>
          </a:p>
        </p:txBody>
      </p:sp>
      <p:sp>
        <p:nvSpPr>
          <p:cNvPr id="6" name="Content Placeholder 5"/>
          <p:cNvSpPr>
            <a:spLocks noGrp="1"/>
          </p:cNvSpPr>
          <p:nvPr>
            <p:ph sz="half" idx="4"/>
          </p:nvPr>
        </p:nvSpPr>
        <p:spPr/>
        <p:txBody>
          <a:bodyPr/>
          <a:lstStyle/>
          <a:p>
            <a:r>
              <a:t>1.历史数据分析：这种方法依赖于对过去故障数据的统计分析，通过找出故障模式和时间序列中的规律，对未来故障进行预测。</a:t>
            </a:r>
          </a:p>
          <a:p>
            <a:r>
              <a:t>2.优点与局限性：基于统计的方法简单易用，但对复杂和非线性关系的处理能力有限。</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故障预测技术概述</a:t>
            </a:r>
          </a:p>
        </p:txBody>
      </p:sp>
      <p:sp>
        <p:nvSpPr>
          <p:cNvPr id="3" name="Text Placeholder 2"/>
          <p:cNvSpPr>
            <a:spLocks noGrp="1"/>
          </p:cNvSpPr>
          <p:nvPr>
            <p:ph type="body" idx="1"/>
          </p:nvPr>
        </p:nvSpPr>
        <p:spPr/>
        <p:txBody>
          <a:bodyPr/>
          <a:lstStyle/>
          <a:p>
            <a:r>
              <a:t>基于机器学习的故障预测方法</a:t>
            </a:r>
          </a:p>
        </p:txBody>
      </p:sp>
      <p:sp>
        <p:nvSpPr>
          <p:cNvPr id="4" name="Content Placeholder 3"/>
          <p:cNvSpPr>
            <a:spLocks noGrp="1"/>
          </p:cNvSpPr>
          <p:nvPr>
            <p:ph sz="half" idx="2"/>
          </p:nvPr>
        </p:nvSpPr>
        <p:spPr/>
        <p:txBody>
          <a:bodyPr/>
          <a:lstStyle/>
          <a:p>
            <a:r>
              <a:t>1.特征提取与分类：通过提取与故障相关的特征，然后使用分类器或回归器进行预测。常见的机器学习算法包括支持向量机、随机森林等。</a:t>
            </a:r>
          </a:p>
          <a:p>
            <a:r>
              <a:t>2.数据驱动：这种方法依赖于大量的标记数据进行训练，因此数据的质量和数量对预测精度有很大影响。</a:t>
            </a:r>
          </a:p>
          <a:p/>
        </p:txBody>
      </p:sp>
      <p:sp>
        <p:nvSpPr>
          <p:cNvPr id="5" name="Text Placeholder 4"/>
          <p:cNvSpPr>
            <a:spLocks noGrp="1"/>
          </p:cNvSpPr>
          <p:nvPr>
            <p:ph type="body" idx="3"/>
          </p:nvPr>
        </p:nvSpPr>
        <p:spPr/>
        <p:txBody>
          <a:bodyPr/>
          <a:lstStyle/>
          <a:p>
            <a:r>
              <a:t>基于深度学习的故障预测方法</a:t>
            </a:r>
          </a:p>
        </p:txBody>
      </p:sp>
      <p:sp>
        <p:nvSpPr>
          <p:cNvPr id="6" name="Content Placeholder 5"/>
          <p:cNvSpPr>
            <a:spLocks noGrp="1"/>
          </p:cNvSpPr>
          <p:nvPr>
            <p:ph sz="half" idx="4"/>
          </p:nvPr>
        </p:nvSpPr>
        <p:spPr/>
        <p:txBody>
          <a:bodyPr/>
          <a:lstStyle/>
          <a:p>
            <a:r>
              <a:t>1.非线性关系处理：深度学习能更好地处理复杂的非线性关系，适用于处理大量高维数据。</a:t>
            </a:r>
          </a:p>
          <a:p>
            <a:r>
              <a:t>2.计算资源需求：深度学习模型需要大量的计算资源进行训练，因此在实际应用中需要考虑计算资源的限制。</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故障预测技术概述</a:t>
            </a:r>
          </a:p>
        </p:txBody>
      </p:sp>
      <p:sp>
        <p:nvSpPr>
          <p:cNvPr id="3" name="Text Placeholder 2"/>
          <p:cNvSpPr>
            <a:spLocks noGrp="1"/>
          </p:cNvSpPr>
          <p:nvPr>
            <p:ph type="body" idx="1"/>
          </p:nvPr>
        </p:nvSpPr>
        <p:spPr/>
        <p:txBody>
          <a:bodyPr/>
          <a:lstStyle/>
          <a:p>
            <a:r>
              <a:t>数据预处理在故障预测中的重要性</a:t>
            </a:r>
          </a:p>
        </p:txBody>
      </p:sp>
      <p:sp>
        <p:nvSpPr>
          <p:cNvPr id="4" name="Content Placeholder 3"/>
          <p:cNvSpPr>
            <a:spLocks noGrp="1"/>
          </p:cNvSpPr>
          <p:nvPr>
            <p:ph sz="half" idx="2"/>
          </p:nvPr>
        </p:nvSpPr>
        <p:spPr/>
        <p:txBody>
          <a:bodyPr/>
          <a:lstStyle/>
          <a:p>
            <a:r>
              <a:t>1.数据清洗与标准化：确保数据的质量是提高预测精度的关键。数据清洗可以去除异常值和噪声，数据标准化可以使不同来源和规格的数据具有可比性。</a:t>
            </a:r>
          </a:p>
          <a:p>
            <a:r>
              <a:t>2.特征选择与降维：选择最相关的特征可以减少数据的复杂性，提高模型的泛化能力。降维技术如PCA和t-SNE可以帮助可视化高维数据，更好地理解数据结构。</a:t>
            </a:r>
          </a:p>
          <a:p/>
        </p:txBody>
      </p:sp>
      <p:sp>
        <p:nvSpPr>
          <p:cNvPr id="5" name="Text Placeholder 4"/>
          <p:cNvSpPr>
            <a:spLocks noGrp="1"/>
          </p:cNvSpPr>
          <p:nvPr>
            <p:ph type="body" idx="3"/>
          </p:nvPr>
        </p:nvSpPr>
        <p:spPr/>
        <p:txBody>
          <a:bodyPr/>
          <a:lstStyle/>
          <a:p>
            <a:r>
              <a:t>故障预测技术的应用与挑战</a:t>
            </a:r>
          </a:p>
        </p:txBody>
      </p:sp>
      <p:sp>
        <p:nvSpPr>
          <p:cNvPr id="6" name="Content Placeholder 5"/>
          <p:cNvSpPr>
            <a:spLocks noGrp="1"/>
          </p:cNvSpPr>
          <p:nvPr>
            <p:ph sz="half" idx="4"/>
          </p:nvPr>
        </p:nvSpPr>
        <p:spPr/>
        <p:txBody>
          <a:bodyPr/>
          <a:lstStyle/>
          <a:p>
            <a:r>
              <a:t>1.广泛应用：故障预测技术已在各种系统中得到广泛应用，包括电力系统、交通运输系统、工业生产系统等。</a:t>
            </a:r>
          </a:p>
          <a:p>
            <a:r>
              <a:t>2.挑战与未来方向：尽管取得了一定的成功，但仍然存在许多挑战，如数据获取、模型泛化能力、实时性等问题。随着技术的不断发展，未来有望在更高效、准确和实时的故障预测方面取得突破。</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https://d.book118.com/005000044334011100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负载均衡器故障预测简介</vt:lpstr>
      <vt:lpstr> 负载均衡器故障预测简介</vt:lpstr>
      <vt:lpstr> 负载均衡器故障预测简介</vt:lpstr>
      <vt:lpstr> 故障预测的重要性</vt:lpstr>
      <vt:lpstr> 故障预测的重要性</vt:lpstr>
      <vt:lpstr> 故障预测的重要性</vt:lpstr>
      <vt:lpstr> 常见的负载均衡器故障</vt:lpstr>
      <vt:lpstr> 常见的负载均衡器故障</vt:lpstr>
      <vt:lpstr> 常见的负载均衡器故障</vt:lpstr>
      <vt:lpstr> 常见的负载均衡器故障</vt:lpstr>
      <vt:lpstr> 故障预测技术概述</vt:lpstr>
      <vt:lpstr> 故障预测技术概述</vt:lpstr>
      <vt:lpstr> 故障预测技术概述</vt:lpstr>
      <vt:lpstr> 故障预测技术概述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2024-09-09T00:40:15.435</cp:lastPrinted>
  <dcterms:created xsi:type="dcterms:W3CDTF">2024-09-08T16:40:15Z</dcterms:created>
  <dcterms:modified xsi:type="dcterms:W3CDTF">2024-09-08T16:40:17Z</dcterms:modified>
</cp:coreProperties>
</file>