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1417F3-7F59-4BEF-9C5A-756CF7E143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A09642-8BCA-41EF-95ED-9231C5D0A6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EF28DA-7A36-47DB-BB72-A699FA115B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5856AC-E377-40BC-9A92-CE98292468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BC5FC7-0BB0-4642-BD79-F160B3067C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9A762C-7154-477C-8ABE-DB73E3897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E71538-785F-4D8B-B76F-FC936A2A05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144116-4601-4E66-8AE6-CD1EADB400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7E8C1B-B220-4411-90AE-19EEE97E1E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69AD59-18B5-4352-8E46-D0E508B74D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A864D3-E685-4127-AD02-D70E1F1175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000304003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某公司薪酬与绩效考核体系方案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薪酬体系设计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绩效考核体系设计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薪酬与绩效的关联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实施与监控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薪酬体系设计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内部公平性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外部竞争性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个人绩效激励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激励长期价值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薪酬策略与原则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确保公司内部不同职位之间的薪酬公平合理，体现职位价值和员工贡献。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保持公司薪酬水平在行业内的竞争力，吸引和留住优秀人才。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将员工薪酬与个人绩效挂钩，激励员工提高工作表现。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通过股权激励等长期激励措施，鼓励员工关注公司长期发展。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277" b="1227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147" r="2214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0210" r="20210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501" r="450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薪酬构成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根据职位级别、市场薪酬水平确定员工基本工资。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根据员工绩效表现、部门及公司整体业绩发放绩效奖金。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提供五险一金、带薪年假、节日福利等福利。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针对高层次人才或核心团队提供股权激励等长期激励措施。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基本工资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绩效奖金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福利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股权或股票激励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定期进行市场薪酬调查，了解行业和竞争对手的薪酬水平。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市场调查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对职位进行评估，确定职位等级和对应的薪酬范围。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职位评估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根据员工个人能力、经验、绩效表现等调整薪酬水平。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个人能力与绩效评估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建立定期薪酬调整机制，确保薪酬水平与市场变化、公司业绩和个人表现相匹配。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薪酬调整机制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薪酬水平确定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绩效考核体系设计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07" r="2380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提高员工工作积极性、提升组织绩效、促进个人与组织共同发展。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公平、公正、公开、科学、实用、激励。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考核目的与原则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工作业绩、工作能力、工作态度。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具体、可衡量、可达成、相关性、时限性。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475" r="244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考核内容与标准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周期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季度考核、年度考核。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上级评价、同事评价、自我评价、客户评价。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考核周期与方式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https://d.book118.com/005000304003011114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2024-09-20T22:49:03.920</cp:lastPrinted>
  <dcterms:created xsi:type="dcterms:W3CDTF">2024-09-20T14:49:03Z</dcterms:created>
  <dcterms:modified xsi:type="dcterms:W3CDTF">2024-09-20T14:49:05Z</dcterms:modified>
</cp:coreProperties>
</file>