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9A30B-5274-4EBD-9D92-01C7494D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F7365-F363-4E3B-B5D4-9D65A07E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75048-FFDB-4D10-BFF1-06AE4704F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D46B4-3CC7-4058-A3B6-D1E89D69A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1FA6E9-BF73-4C27-91D3-0A0D864AB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EF627E-B106-4A89-B497-8E952788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0A0A9-FD45-40C3-92DA-FF36F883C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7BB52-42B8-4708-84DE-29527DC9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5C834-864A-4253-B63B-DFCAC4F14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8E4D9-F052-4A25-BFF9-317C32876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99C35-35D0-48D8-A511-CF6AE22B3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01112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消化科护士在内镜检查中的工作职责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内镜检查前准备工作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协助医生进行内镜检查操作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内镜检查后护理工作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健康教育与心理支持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内镜检查前准备工作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热情接待患者，主动询问患者病史及症状，了解患者需求。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核对患者的姓名、年龄、性别、检查项目等基本信息，确保信息准确无误。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为患者建立内镜检查档案，记录患者的基本信息和检查项目。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接待患者与核对信息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向患者详细介绍内镜检查的流程，包括检查前的准备、检查过程中的步骤以及检查后的注意事项。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458" r="10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解释内镜检查流程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重点强调患者在检查前需要遵守的注意事项，如饮食限制、药物使用等，确保患者充分理解并配合。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强调注意事项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耐心解答患者对内镜检查的疑问和担忧，提供必要的心理支持和安慰。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解答患者疑问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解释内镜检查流程与注意事项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协助医生进行初步评估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协助医生询问病史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协助医生详细询问患者的病史，包括既往病史、家族史、过敏史等，为医生提供全面的诊断依据。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协助医生进行体格检查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协助医生对患者进行体格检查，包括测量生命体征、检查腹部情况等，为内镜检查提供必要的参考信息。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协助医生制定检查计划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根据患者的病史和体格检查结果，协助医生制定个性化的内镜检查计划，确保检查过程的安全和有效。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协助医生进行内镜检查操作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确保内镜设备完好无损，功能正常，准备好所需的内镜、活检钳、注射器等器械。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检查内镜设备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根据医嘱准备镇静剂、解痉药等相关药物，并核对药物剂量和用法。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对内镜及相关器械进行严格的消毒和清洁，确保无菌操作，防止交叉感染。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消毒与清洁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准备相关器械与药物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调整检查床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根据医生要求，调整检查床的高度、角度等，确保患者舒适且便于医生操作。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指导患者体位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根据检查需要，指导患者采取合适的体位，如左侧卧位、仰卧位等，以便于医生进行检查。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协助固定患者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在需要时，协助医生固定患者身体，防止患者在检查过程中移动或滑落。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708" r="17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协助医生进行患者体位摆放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在检查过程中，密切观察患者的呼吸、心率、血压等生命体征变化，及时发现异常情况。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对于出现的异常情况，如呼吸急促、心率失常等，及时记录并报告医生。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记录异常情况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在出现并发症时，如出血、穿孔等，协助医生进行紧急处理，保障患者安全。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观察患者生命体征变化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内镜检查后护理工作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更换衣物和床单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为患者更换清洁的衣物和床单，确保患者舒适和卫生。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整理个人物品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将患者的个人物品进行整理和归位，以便患者随时取用。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清洁患者身体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使用温水和无菌毛巾轻轻擦拭患者的身体，特别是检查部位，以去除残留的消毒液、润滑剂和其他污物。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清理患者身体及衣物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记录恢复情况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详细记录患者的恢复情况，包括生命体征、检查部位状况、患者主诉等，为医生提供全面的患者信息。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定期测量患者的体温、脉搏、呼吸和血压，及时发现异常情况并采取相应措施。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观察检查部位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仔细检查患者的检查部位，观察是否有出血、疼痛、肿胀等异常情况，及时报告医生并处理。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观察并记录患者恢复情况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https://d.book118.com/005001112132011043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2024-09-05T05:32:21.454</cp:lastPrinted>
  <dcterms:created xsi:type="dcterms:W3CDTF">2024-09-04T21:32:21Z</dcterms:created>
  <dcterms:modified xsi:type="dcterms:W3CDTF">2024-09-04T21:32:23Z</dcterms:modified>
</cp:coreProperties>
</file>