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02397E-1999-406B-BA87-54F044251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5B7C1A-82E9-468A-9EED-951F05608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C4C8FF-8AB0-412D-898B-FE5AE1391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80D9DD-C1F9-45E3-BCF7-204B12D24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E0AF3E-ED54-482E-BB4E-E41A5DD58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84CD4F-6F25-4959-8FBD-21A497C5D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3AA612-A839-46A8-AC79-5C25E2936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6901AD-DC21-44F2-BD31-F5BDC9B906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4DE63E-4D9C-4B57-8654-6A81CCA25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D0B119-7AB8-4857-A7A8-B78E493D8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75D5B2-2C3E-49FE-BE00-0FBE0CBE4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00324423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营业厅述职报告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营业厅运营情况概述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营业厅工作成果与亮点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营业厅存在问题与不足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营业厅改进措施与建议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333" r="123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营业厅作为公司与客户之间的桥梁，承担着重要的服务职责。本次述职报告旨在回顾过去一年的工作成果，总结经验教训，明确未来发展方向，为公司领导层提供决策参考。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随着市场竞争的加剧和客户需求的多样化，营业厅需要不断提升服务质量和效率，以赢得客户的信任和支持。本次报告将重点分析营业厅在服务、营销、团队建设等方面的表现，并提出改进和优化建议。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本次报告将涵盖营业厅在过去一年内的主要工作内容，包括服务质量、营销业绩、团队建设、客户满意度等方面的数据分析和案例展示。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报告还将对营业厅所面临的挑战和机遇进行深入剖析，提出针对性的解决方案和发展策略。同时，结合行业趋势和公司战略，展望营业厅未来的发展方向和目标。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营业厅运营情况概述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位于市中心繁华地段，交通便利，人流量大。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地理位置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设施配置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人员结构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583" r="13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拥有先进的自助服务设备、舒适的客户等待区及专业的业务办理柜台。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配备有经验丰富的管理团队和专业的客户服务团队。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营业厅基本情况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日均业务量达到500笔以上，高峰期业务量可翻倍。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业务量统计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日均接待客户量约800人次，其中新客户占比约30%。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客户流量分析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月均营收超过100万元，各项业务指标均达到预期目标。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营收状况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营业厅运营数据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7117" r="7117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服务质量：坚持“以客户为中心”的服务理念，提供专业、高效、热情的服务。</a:t>
            </a:r>
          </a:p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服务创新：推出多项便民服务措施，如自助业务办理、预约服务等。</a:t>
            </a:r>
          </a:p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客户满意度：定期开展客户满意度调查，客户满意度持续保持在95%以上。</a:t>
            </a:r>
          </a:p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通过以上的概述，可以看出我们营业厅在运营过程中取得了不错的成绩，但也存在一些需要改进的地方。在未来的工作中，我们将继续努力提升服务质量，创新服务方式，为客户提供更加便捷、高效的服务体验。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2528" r="252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9799" b="9799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营业厅服务情况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营业厅工作成果与亮点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899" r="18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业务拓展与创新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新业务推广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成功推出多项新业务，如5G套餐、智能家居等，有效提升了营业厅的业务范围和市场份额。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营销策略创新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运用大数据分析，精准定位目标客户群体，制定个性化营销策略，提高了营销活动的转化率和客户满意度。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线上线下融合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打造线上营业厅平台，实现线上线下业务无缝对接，为客户提供更加便捷的服务体验。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对营业厅服务流程进行全面梳理和优化，缩短客户等待时间，提高服务效率。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服务流程优化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加强员工服务意识培训，提升员工服务态度和专业技能，营造温馨、专业的服务氛围。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服务态度改善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建立完善的客户投诉处理机制，及时响应和处理客户投诉，提高客户满意度和忠诚度。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客户投诉处理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服务质量提升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员工激励机制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建立科学的员工激励机制，根据员工绩效和贡献给予相应的奖励和晋升机会，激发员工工作积极性和创造力。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团队凝聚力增强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通过组织丰富多彩的团队活动，增强团队凝聚力和向心力，提高员工归属感和忠诚度。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培训与成长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制定完善的员工培训计划，定期组织各类培训课程和技能竞赛，提高员工专业素养和综合能力，为企业发展提供有力的人才保障。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团队建设与培训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https://d.book118.com/005003244230011043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2024-09-05T14:36:34.168</cp:lastPrinted>
  <dcterms:created xsi:type="dcterms:W3CDTF">2024-09-05T06:36:34Z</dcterms:created>
  <dcterms:modified xsi:type="dcterms:W3CDTF">2024-09-05T06:36:36Z</dcterms:modified>
</cp:coreProperties>
</file>