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8C5E1-AFD7-4A77-A779-3C9736EF0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AA139-4984-4F67-99BC-5FF3292A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02F70-6EF5-4885-BF43-EE546F77D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8061D-3266-467A-95B5-33D7F5CB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FCD3C-352A-445E-96C5-42CDCC8B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71041-2540-4179-9CE0-B3A15F4D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629DC-8BA2-42F4-8856-F9E658CF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5A176-6569-4A3C-9E39-D5C16DFC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883E1-123A-4C84-A959-91F39237F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4934C-9549-4E97-8BC9-5471BD7F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D33A-03F6-4E23-804E-35438C2F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1033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健康保险制度创新实验报告总结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健康保险制度创新实验概述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健康保险制度创新实验结论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健康保险制度创新实验的挑战与解决方案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政策推动与市场机遇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政府出台相关政策鼓励健康保险制度创新，为市场主体提供了广阔的发展空间和机遇。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社会老龄化加剧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随着人口老龄化程度的加深，医疗和养老服务需求不断增长，给健康保险制度带来巨大压力。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传统健康保险模式局限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传统健康保险模式难以满足多元化、个性化的健康保障需求，亟需创新和改革。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1101662" y="1773079"/>
            <a:ext cx="2211038" cy="987362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933384" y="1952434"/>
            <a:ext cx="610648" cy="555498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15382" y="3782568"/>
            <a:ext cx="87725" cy="163163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058353" y="3692747"/>
            <a:ext cx="87725" cy="253079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01323" y="3692747"/>
            <a:ext cx="87725" cy="253079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150" y="3606165"/>
            <a:ext cx="94297" cy="342900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92617" y="3453003"/>
            <a:ext cx="536257" cy="342900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78425" y="3335274"/>
            <a:ext cx="685800" cy="695801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促进健康保险市场发展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探索健康保险制度创新模式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提高健康保险保障水平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推动健康保险市场的竞争与合作，提升整个行业的服务质量和效率。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通过实验探索新型健康保险制度模式，满足不同人群的多元化需求。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通过优化产品设计和服务模式，提高健康保险的保障水平和覆盖范围。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提高全民健康保障水平，促进社会公平和和谐发展，提升人民生活质量和幸福感。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通过实验为健康保险制度创新提供理论支持和实践经验，丰富和发展健康保险理论体系。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为政府和相关机构提供政策制定和改革的参考依据，促进健康保险市场的可持续发展。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健康保险制度创新实验概述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参与健康保险制度创新实验的保险公司数量和名称。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保险公司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提供医疗服务并参与实验的医疗机构数量和名称。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参加健康保险制度创新实验的参保人数量和基本信息。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参保人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实验参与者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描述实验的设计理念、原则和目标。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说明实验过程中采集的数据类型、来源和采集方式。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说明数据分析的方法、工具和流程。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实验启动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描述实验的启动时间、地点和参与人员。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详细描述实验的执行过程，包括各个阶段的进展情况。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描述实验过程中对方案、参与者或数据等进行的调整或改进。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实验数据主要来源于保险公司的业务数据、医疗机构的诊疗数据以及政府部门的相关统计数据。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采用统计分析、数据挖掘和机器学习等方法，对收集到的数据进行处理和分析。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对数据进行清洗和预处理，确保数据的准确性和完整性，为后续分析提供可靠的基础。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实验数据收集与分析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https://d.book118.com/005010332003011114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2024-09-20T22:49:44.783</cp:lastPrinted>
  <dcterms:created xsi:type="dcterms:W3CDTF">2024-09-20T14:49:44Z</dcterms:created>
  <dcterms:modified xsi:type="dcterms:W3CDTF">2024-09-20T14:49:46Z</dcterms:modified>
</cp:coreProperties>
</file>