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DE9F08-42B8-41BD-923A-B77DE6270D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A6CF1D-FE44-4638-9EF0-4AC9BB4144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784DB2-7A81-46C2-8DAC-DAA7901F8D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37F572-C800-42CA-B48E-1C632535AE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82ADB42-A4BB-4DF7-BC6F-B5A4598D31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A5EB23D-A42F-41A9-B780-AF980B1017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5DDDB7E-3CD2-4594-9589-2072DE5977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ABAF87-FD00-47C9-A974-7D0BA7FE12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3B6CFF-7298-400F-A77C-A888A31F41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C07344-3949-40F2-97E2-31EDAAF124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CC20FE-E7BD-4870-8390-D54B69688A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5011331220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产房足底采血护理查房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足底采血护理查房的目的和意义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足底采血护理查房的流程和注意事项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产房足底采血护理查房的实践操作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产房足底采血护理查房的常见问题和解决方案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产房足底采血护理查房的效果评估和改进建议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足底采血护理查房的目的和意义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98" b="269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3977" b="2397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3396" b="339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评估新生儿足底采血情况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通过护理查房，对新生儿的足底采血情况进行评估，了解采血是否顺利，有无异常情况。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提高采血成功率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通过查房，发现采血过程中的问题，及时调整采血方法和技巧，提高采血成功率。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促进医护人员交流与合作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足底采血护理查房为医护人员提供了一个交流与合作的平台，有助于提高团队协作能力。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足底采血是筛查新生儿遗传性疾病的重要手段，通过护理查房可以确保采血工作的顺利进行，为新生儿的健康保驾护航。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保障新生儿健康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足底采血护理查房有助于提高医疗质量，通过不断改进采血技术和流程，提高采血的准确性和可靠性。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提高医疗质量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3583" r="3583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足底采血护理查房是护理专业发展的重要组成部分，通过查房可以发现和解决采血过程中的问题，推动护理技术的进步。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促进护理专业发展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足底采血护理查房的流程和注意事项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详细记录采血时间、采血量、新生儿状况等信息，确保信息准确无误。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送检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将采集的血液样本及时送至实验室进行检测。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采血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用75%酒精消毒足底采血部位，轻压采血部位，迅速刺入皮肤2-3mm，血液自动流出后收集。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确保采血工具、记录表格和消毒用品准备齐全，保持采血环境清洁卫生。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核对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核对新生儿身份和母亲身份，确保采血对象正确。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及时送检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采集的血液样本要及时送检，避免长时间放置影响检测结果。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严格无菌操作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采血过程中要严格遵守无菌操作规程，避免交叉感染。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准确采集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确保采血部位准确，避免误伤其他部位或造成不必要的疼痛。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关注新生儿反应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采血过程中要密切关注新生儿的反应，如有异常及时处理。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保护新生儿隐私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采血过程中要注意保护新生儿的隐私，避免泄露个人信息。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注意事项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产房足底采血护理查房的实践操作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准备采血所需的器材，如采血针、试管、消毒用品等，确保物品齐全、无破损。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物品准备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环境准备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人员准备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保持采血室清洁、安静，温度适宜，避免交叉感染。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参与查房的医护人员应具备相关资质，熟悉采血流程和注意事项。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操作前的准备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https://d.book118.com/005011331220011042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2024-09-03T22:08:26.298</cp:lastPrinted>
  <dcterms:created xsi:type="dcterms:W3CDTF">2024-09-03T14:08:26Z</dcterms:created>
  <dcterms:modified xsi:type="dcterms:W3CDTF">2024-09-03T14:08:28Z</dcterms:modified>
</cp:coreProperties>
</file>