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D4E77-FE28-48D0-A1C5-974BD285B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3F774-B69F-481E-9A88-B0BA7184C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A76FA-9BA0-4643-B848-67964C928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64E05-0A29-4D49-9E26-F3DE3E676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2AE40-FA8B-4C06-96E7-EE5C45134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F2D60-63BC-4AFC-B721-7F3CC53A1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66E89-B24C-4B09-91D2-2ECF3601A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557D5-391E-489B-A4F1-43A2455C1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216D5-891C-4E1A-AF68-BC172B9B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4039F-A9B4-4C03-A921-81FEAC33C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B0E6D-DB61-4CCA-9233-80C4F49CE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01301414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透析血液的护理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透析血液护理的基本知识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透析前的准备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透析过程中的护理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透析后的护理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透析血液护理的注意事项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透析血液护理的基本知识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透析血液护理的定义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透析血液护理是指通过特定的设备和程序，将患者的血液引出体外，经过滤过、吸附、透析等处理后，再将血液回输到患者体内的过程。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透析血液护理主要用于治疗慢性肾衰竭、急性肾衰竭、药物或毒物中毒等病症。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通过透析血液护理，患者可以摆脱频繁的水肿、恶心、呕吐、乏力等症状，提高生活质量。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维持患者生命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对于慢性肾衰竭患者，透析血液护理是维持生命的重要手段之一，能够帮助患者排出体内多余的水分、毒素和代谢产物，保持内环境的稳定。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挽救患者生命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对于急性肾衰竭、药物或毒物中毒等紧急情况，及时的透析血液护理可以挽救患者的生命。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透析血液护理的重要性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血管通路建立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血液透析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护理监测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透析血液护理的基本流程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3" r="1667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建立血液透析的血管通路，确保血液能够顺利引出体外。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将患者的血液引出体外，经过滤过、吸附、透析等处理后，再将血液回输到患者体内。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在透析过程中，对患者的生命体征、病情状况等进行监测，确保透析的安全有效。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及时处理透析过程中可能出现的并发症，如低血压、心律失常等。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透析前的准备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了解患者的病情状况，包括肾功能、血压、电解质等指标，为制定合适的透析方案提供依据。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了解患者对透析的认知程度，以及心理状态，以便更好地与患者沟通，提高患者的依从性和满意度。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透析机检查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确保透析机处于良好工作状态，检查机器的各项功能是否正常，如温度、流量、压力等。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透析管路和透析器的准备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根据患者的具体情况选择合适的透析管路和透析器，并进行预处理和消毒。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确保透析室环境清洁、卫生，定期进行空气消毒和地面清洁。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合理安排医护人员，确保透析过程中有足够的人员在岗，以便应对可能出现的突发情况。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透析室消毒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透析过程中的护理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https://d.book118.com/005013014141011120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2024-09-22T23:34:25.006</cp:lastPrinted>
  <dcterms:created xsi:type="dcterms:W3CDTF">2024-09-22T15:34:25Z</dcterms:created>
  <dcterms:modified xsi:type="dcterms:W3CDTF">2024-09-22T15:34:27Z</dcterms:modified>
</cp:coreProperties>
</file>