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BF3F7-9F46-464C-9839-C6CA3AB07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1E9E7-6538-4BA2-B50E-4DFFA8075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07703-3BDC-4C88-BAA0-6CE43E9E8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960A5-7403-4B4D-BFA8-6B29E1858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A90319-CAA9-4578-BFF2-435374ACA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1257E0-885B-4A18-9AF2-D539187E4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6D8BF1-ACEE-4957-976D-1F0A4D69F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2A361-2150-4F23-855E-CD38632A6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B851A-1FE8-4BB8-AC50-696208A94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1C3AB-DFC4-401D-AF64-294D5C480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00625-1320-4507-BD2B-C3E16A761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13322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肥厚型梗阻性心肌病ppt课件护理查房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肥厚型梗阻性心肌病患者的自我管理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肥厚型梗阻性心肌病的预防和康复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肥厚型梗阻性心肌病是一种心肌疾病，以心室壁肥厚、流出道梗阻为主要特征。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肥厚型梗阻性心肌病通常在青少年和年轻人中发病，且具有一定的家族遗传性。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肥厚型梗阻性心肌病的病因尚未完全明确，可能与遗传、环境因素等有关。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肥厚型梗阻性心肌病患者的心肌细胞异常肥大，排列紊乱，导致心室流出道狭窄，影响心脏的正常功能。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肥厚型梗阻性心肌病患者可能出现呼吸困难、胸痛、晕厥等症状，严重时可导致心力衰竭。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肥厚型梗阻性心肌病的诊断主要依靠心电图、超声心动图等检查手段，必要时可进行心导管检查。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2833" b="283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药物治疗是肥厚型梗阻性心肌病的主要治疗方式之一，主要通过使用血管扩张剂、β受体拮抗剂、钙通道阻滞剂等药物来改善患者症状，减轻心脏负担，延缓病情进展。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药物治疗需要长期坚持，定期调整药物剂量和种类，以保持病情稳定。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77" r="26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27" r="270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434" r="25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非药物治疗还包括心理治疗和心理疏导，帮助患者缓解焦虑、抑郁等情绪问题，提高生活质量。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非药物治疗包括生活方式的调整和改变，如戒烟、限酒、合理饮食、适当运动等，有助于降低心脏负担，改善患者症状。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对于药物治疗和非药物治疗无效的肥厚型梗阻性心肌病患者，手术治疗是重要的治疗方式。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手术治疗包括室间隔切除术、酒精室间隔消融术和起搏治疗等，可根据患者的具体情况选择不同的手术方式。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肥厚型梗阻性心肌病的护理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https://d.book118.com/005013322121011100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2024-09-08T04:43:15.300</cp:lastPrinted>
  <dcterms:created xsi:type="dcterms:W3CDTF">2024-09-07T20:43:15Z</dcterms:created>
  <dcterms:modified xsi:type="dcterms:W3CDTF">2024-09-07T20:43:17Z</dcterms:modified>
</cp:coreProperties>
</file>