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8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42BBB-4EE1-45BD-8610-88D2D362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F65F6-E875-42A0-95BA-818EFB0C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8FE69-3B8E-449A-8D80-8890D300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913E-5431-47EB-B723-A3B2F81C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D3AC7-A279-4278-8F93-298FB86D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EA604-7C9E-44A6-A4B4-E08D24346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5FEBE-D694-4C34-8961-FECA3371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29566-CB1A-47B5-B9C9-9B329FC7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1B21D-D93F-46D1-8B5B-BAE36340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82EE3-2B70-4E83-9E2C-2B1BAC1B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AFB6D-5ADB-432D-A182-DD413E2A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77" r:id="rId2"/>
    <p:sldLayoutId id="2147493678" r:id="rId3"/>
    <p:sldLayoutId id="2147493679" r:id="rId4"/>
    <p:sldLayoutId id="2147493680" r:id="rId5"/>
    <p:sldLayoutId id="2147493681" r:id="rId6"/>
    <p:sldLayoutId id="2147493682" r:id="rId7"/>
    <p:sldLayoutId id="2147493683" r:id="rId8"/>
    <p:sldLayoutId id="2147493684" r:id="rId9"/>
    <p:sldLayoutId id="2147493685" r:id="rId10"/>
    <p:sldLayoutId id="21474936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20234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一年级上册语文教案6.比尾巴部编版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教学步骤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教学评价与反馈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https://d.book118.com/005020234201011042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一年级上册语文教案6.比尾巴部编版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2024-09-03T18:35:24.559</cp:lastPrinted>
  <dcterms:created xsi:type="dcterms:W3CDTF">2024-09-03T10:35:24Z</dcterms:created>
  <dcterms:modified xsi:type="dcterms:W3CDTF">2024-09-03T10:35:26Z</dcterms:modified>
</cp:coreProperties>
</file>