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CBDAC-7A4A-45A1-B7B0-8B7C691CB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D57AB-CCDE-40C2-B6E1-ABDB2B147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B1610-F603-46FB-84BE-35FCE0B6F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61928-BF97-4B31-A730-CDA8647F5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88E8D3-61D0-4F89-9FCB-D6BF4E0B0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347F63-862B-47B8-926F-2CE868270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629EA4-4BDC-4A5A-A674-47DF9A181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F85FD-8DD5-4C6C-BBEA-CDD57E446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1EF0E-BE8D-43D1-BC8B-A7ED04F6E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8D4DC-CBB0-4970-BADB-CAFA2E169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85ED5-E173-4D5C-B3FE-2CE5BE0B0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020243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43473" y="90396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麻醉中的寒战与低体温处理策略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3473" y="469272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43473" y="529028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62241" y="1715556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寒战与低体温概述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麻醉中寒战与低体温的影响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预防寒战与低体温的措施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治疗寒战与低体温的方法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麻醉中寒战与低体温的并发症及处理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063" y="448673"/>
            <a:ext cx="1945005" cy="116615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93557" y="806285"/>
            <a:ext cx="3649213" cy="55738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77000"/>
              </a:lnSpc>
              <a:spcBef>
                <a:spcPct val="0"/>
              </a:spcBef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寒战与低体温概述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寒战定义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寒战是一种体温调节反应，表现为骨骼肌不自主、节律性的收缩，通常发生在麻醉后恢复期。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低体温定义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低体温是指核心体温低于36℃，常见于手术和麻醉过程中。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根据严重程度，寒战可分为轻度、中度和重度；低体温可分为轻度低体温（34-36℃）、中度低体温（30-34℃）和重度低体温（&lt;30℃）。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241" r="26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寒战和低体温的发病原因包括环境温度低、麻醉药物影响、手术创伤、输血输液等。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年龄（新生儿和老年人更易发生）、体质状况、手术类型（如开胸、开腹等大手术）、麻醉方式（如全身麻醉）等。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寒战表现为肌肉颤抖、产热增加、心率加快等；低体温表现为核心体温降低、外周血管收缩、代谢率降低等。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通过测量体温、观察临床表现以及了解病史和手术情况，可以对寒战和低体温进行诊断。同时，需要与其他可能导致类似症状的疾病进行鉴别，如过敏反应、感染等。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麻醉中寒战与低体温的影响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寒战和低体温可能导致心率和血压升高，增加心肌耗氧量，对心血管系统造成额外负担。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代谢和内分泌系统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低体温可能降低呼吸频率和潮气量，导致通气不足和缺氧。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低体温会降低代谢率和酶活性，影响药物代谢和内分泌功能。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对患者生理功能的影响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寒战引起的肌肉收缩可能干扰手术视野，增加手术难度。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167" r="3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手术视野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低体温可能导致血管收缩，增加术中出血量。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低体温可能延长麻醉药物的半衰期，影响麻醉深度和苏醒时间。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麻醉效果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对手术过程的影响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低体温会降低免疫功能，增加术后感染的风险。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寒战和低体温可能加重术后疼痛，影响疼痛管理效果。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术后恢复延迟可能导致住院时间延长，增加医疗成本。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对术后恢复的影响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预防寒战与低体温的措施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FROM BAIDU 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调整手术室温度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在患者进入手术室前，应将手术室温度调整至适宜水平，一般维持在22-25摄氏度。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评估患者体温状况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在术前访视时，应了解患者的体温状况，特别是对于有发热、感染等症状的患者，应提前采取措施进行干预。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使用保温设备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如使用电热毯、暖风机等设备，在患者进入手术室前提前预热，减少患者体热散失。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181" r="101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减少体腔暴露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在手术过程中，尽量减少体腔的暴露时间和面积，避免体热过多散失。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覆盖保温毯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在手术过程中，使用保温毯覆盖患者非手术区域，减少皮肤暴露，降低体热散失。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使用加温输液装置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对于需要输液的患者，使用加温输液装置，将液体加温至接近体温后再进行输注，避免冷液体对患者体温的影响。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术中保温措施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https://d.book118.com/005020243240011110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2024-09-16T02:23:12.015</cp:lastPrinted>
  <dcterms:created xsi:type="dcterms:W3CDTF">2024-09-15T18:23:12Z</dcterms:created>
  <dcterms:modified xsi:type="dcterms:W3CDTF">2024-09-15T18:23:14Z</dcterms:modified>
</cp:coreProperties>
</file>