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54CB8-F621-45B2-A207-1009435D2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9A254-E208-456E-84BC-7CCD65DB4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32F71-0D6B-41A4-9304-BE9F1131E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0DDEA-3D76-49F4-B555-B08AB73D9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633CA2-3000-4B0B-8D9B-166FF508C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6B8D90-51D0-49B9-9F21-1C96C19CF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E25B72-D66E-4B9F-9D9D-BC78CAF7F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4E6D1-685C-4734-B1CA-97AB3D0A4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25851-74EE-46CB-AFCE-CD94C582A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DDC37-41D0-4636-A3E1-721AAD678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E74C4-BA10-4B5B-885C-9696AB67F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02231330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0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小儿重症肺炎护理查房培训课件的协作与团队合作技巧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协作与团队合作的重要性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协作与团队技巧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提升协作与团队合作的策略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协作与团队合作的重要性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在团队中，每个成员都有明确的分工，这样可以避免重复工作，提高工作效率。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通过协作和团队合作，可以优化工作流程，减少不必要的环节，提高工作效率。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团队成员之间相互支持和帮助，可以减轻工作压力，提高工作效率。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团队成员之间及时反馈信息，可以避免信息遗漏和误解，保证信息交流的准确性。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110" r="1311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通过有效的沟通，可以快速解决问题，提高工作效率。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团队成员之间共享资源，可以减少重复劳动，提高工作效率。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共享资源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促进信息交流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团队成员有共同的目标，可以增强团队凝聚力。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相互信任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团队成员之间相互信任、尊重和支持，可以增强团队凝聚力。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团队中良好的氛围可以增强团队凝聚力，提高工作效率。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协作与团队技巧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在团队中，每个成员都应该能够理解并明确自己的任务和职责，避免出现误解和混淆。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团队成员应该及时反馈工作进展情况，以便及时调整工作计划和策略。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125" r="21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团队成员应该倾听并理解其他成员的观点和意见，避免沟通障碍和冲突。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每个团队成员都应该明确自己的责任和任务，避免出现工作重叠或遗漏。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将大型项目或任务分解为若干个小任务，每个小任务由一个团队成员负责。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团队成员应该共享资源，以便提高工作效率和减少重复劳动。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164" r="1816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381" r="1538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团队成员应该定期向团队领导汇报工作进展情况，以便及时调整工作计划和策略。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进度报告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21" r="1682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如果团队成员在工作中遇到问题，应该及时向团队领导反馈，以便得到及时解决。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团队领导应该及时给予团队成员激励和鼓励，以提高团队士气和工作效率。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激励与鼓励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提升协作与团队合作的策略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https://d.book118.com/005022313302011040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2024-09-01T00:43:19.380</cp:lastPrinted>
  <dcterms:created xsi:type="dcterms:W3CDTF">2024-08-31T16:43:19Z</dcterms:created>
  <dcterms:modified xsi:type="dcterms:W3CDTF">2024-08-31T16:43:21Z</dcterms:modified>
</cp:coreProperties>
</file>