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6938D-609B-439D-B17E-4526FF611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6D01D-9ED2-43D8-B641-B7272F6AD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4977F-CE8A-4A95-9D3F-3BBA99D53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0E943-25B5-4748-9910-2F9DAE9F4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DF667-3C80-4E4E-B967-4325C4205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3C7D6A-2047-4CA9-A738-19A3E38E4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03AB50-F92C-4924-81EB-0EFE00F05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233C0-E178-4509-9817-A95EE6EB7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D90C3-C305-42CB-913A-8A8D30B7B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C876C-7E04-401C-8042-C05710132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C8BD8-8DB6-4336-9D3A-C43171DE4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243312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创意餐厅项目商业计划书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6651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4403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营销策略与销售计划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运营管理与风险控制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融资需求与回报分析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项目里程碑与时间表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项目背景与概述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介绍项目的背景信息，包括当前餐饮市场的趋势、目标客户群体的需求以及竞争对手的情况等。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分析这些因素对项目的影响，并阐述项目为什么要在这个时候推出。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简述项目的核心卖点、地理位置、开店面积、投资预算以及运营模式等信息。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强调项目的独特之处，如菜品设计、服务体验、品牌文化等。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明确项目的愿景，即希望成为什么样的餐厅品牌，为顾客带来什么样的价值。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列出项目的短期和长期目标，包括营业额、市场份额、客户满意度等指标。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项目愿景与目标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餐饮市场现状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当前餐饮市场呈现出稳步增长的趋势，消费升级和人们对美食的追求推动了餐饮业的快速发展。同时，国家出台了一系列政策鼓励餐饮业发展，为餐饮企业提供了良好的营商环境。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随着生活水平的提高和消费观念的转变，人们对餐饮的需求逐渐转向品质、健康、环保等方面。因此，创意餐厅项目应注重健康、环保、高品质的餐饮理念，以满足消费者对高品质生活的追求。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餐饮市场现状与趋势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本项目旨在面向年轻人和中产阶级消费者，以提供高品质、健康、环保的餐饮服务为主打产品，注重消费者体验和个性化需求。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本项目将定位为中高端餐饮市场，以高品质、健康、环保的餐饮理念为核心竞争力，为消费者提供优质的餐饮服务。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当前市场上已有众多餐饮企业，其中中高端餐饮企业是主要的竞争对手。这些企业拥有一定的品牌影响力和市场份额，但同时也面临着激烈的市场竞争。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将注重健康、环保、高品质的餐饮理念，注重消费者体验和个性化需求，同时结合创意餐厅的特色，打造与其他竞争对手不同的品牌形象和产品特色。此外，本项目还将运用互联网思维和新技术手段，提升消费者体验和营销效果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多样化、独特性、文化融合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创意餐厅的特色菜品将注重多样化，不仅包括各种菜系的经典菜品，还将融合不同文化元素，打造独特的创新菜品。通过精心设计和搭配，让顾客在品尝美食的同时，感受到独特的口感和新颖的味觉体验。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创意餐厅特色菜品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创意餐厅服务模式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个性化、专业化、高效化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餐厅的服务模式将注重个性化，为每位顾客提供专业的餐饮服务。从点餐到上菜，都将根据顾客的口味和需求进行个性化定制。同时，餐厅还将提供高效的服务流程，确保顾客能够在最短的时间内享受到美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舒适、艺术性、文化氛围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创意餐厅的装修风格将以舒适为主，同时融入艺术元素和文化氛围。通过灯光、音乐、装饰等方面，营造出适合用餐和放松的环境。顾客在这里可以享受到美食、舒适的环境和独特的文化氛围。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创意餐厅环境氛围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营销策略与销售计划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对目标市场进行深入分析，了解客户群体的需求和特点，为餐厅提供精准的市场定位。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定位目标市场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通过独特的餐厅装修风格、创新的菜品和优质的服务，树立独特的品牌形象，吸引目标客户群体。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打造品牌形象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根据市场需求、竞争对手和目标客户群体的实际情况，制定合理的价格策略，确保价格具有竞争力。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制定价格策略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利用社交媒体平台，如微信、微博等，发布餐厅的特色菜品、活动信息等，吸引粉丝关注，扩大品牌知名度。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线下宣传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在人流量较大的地方如购物中心、公交车站等设置宣传海报和广告牌，提高品牌曝光度。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与知名博主合作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与美食博主、网红等合作，邀请他们来餐厅体验并分享心得，提高品牌美誉度。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广告与推广计划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制定销售计划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根据市场需求、餐厅容量和竞争对手的销售情况，制定合理的销售计划，包括菜品销售、酒水销售和活动策划等。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预期收益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根据销售计划和价格策略，预测餐厅的预期收益，包括营业额、净利润等指标。同时考虑资金投入、回本期和投资回报率等指标，评估餐厅的盈利能力和投资风险。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销售计划与预期收益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运营管理与风险控制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https://d.book118.com/005024331203011041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2024-09-02T04:18:17.618</cp:lastPrinted>
  <dcterms:created xsi:type="dcterms:W3CDTF">2024-09-01T20:18:17Z</dcterms:created>
  <dcterms:modified xsi:type="dcterms:W3CDTF">2024-09-01T20:18:19Z</dcterms:modified>
</cp:coreProperties>
</file>