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12908-9D73-4F5D-90E5-F3BB87E63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34C32-4458-45AF-B31F-4E79CF91D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85AB8-2FC2-47B3-8B3B-7031A0D4C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03A2F-98F9-4216-B5FF-F16D4B2F0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0292A6-5374-4234-A4A0-A9CDAF859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A07AEC-B865-4EC8-BD27-19D65818D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073CF8-211C-40B3-BBAF-3F69A7453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E7E22-1848-4210-A57D-2FC00B7DF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074D8-A785-44E1-B559-1445D0362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38C86-380A-48A3-8060-7054DC6D0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83B25-E635-41A1-AD28-925D6966E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30220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教育行业2024年教师培训改革方案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教师培训内容与方式改革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培训资源整合与优化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培训评价与激励机制改革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培训管理与保障机制改革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1" b="220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教育行业快速发展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随着社会经济进步和科技发展，教育行业面临持续变革的压力和需求。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教师培训现状不足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当前教师培训存在内容陈旧、方式单一、缺乏实践等问题，难以满足新时代教育发展的需求。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教育改革政策推动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国家和地方政府相继出台教育改革政策，强调教师培训的重要性，为改革提供了政策支持和方向指引。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提高教师素质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通过改革教师培训内容和方式，提升教师的教育教学能力和专业素养，培养新时代所需的优秀教师。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推动教师培训资源的均衡配置，缩小城乡和区域间教师培训差距，促进教育公平和社会公正。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引导教师关注教育前沿理论和实践，培养创新意识和能力，推动教育教学的创新和发展。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适应新时代发展需求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使教师培训更加符合新时代人才培养、科技创新和社会发展的需求，为构建高质量教育体系提供有力支撑。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教师培训内容与方式改革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聚焦教育教学实际需求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针对教师工作中遇到的实际问题，精选培训内容，包括教学方法、课堂管理、学生心理辅导等，确保培训内容的实用性和针对性。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强化现代教育技术应用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增加现代教育技术培训内容，如在线教育工具使用、多媒体教学设计、网络教育资源整合等，提升教师运用信息技术改进教学的能力。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更新教育理念与知识体系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引入最新的教育理念、教育政策和学科前沿知识，帮助教师更新教育观念，拓宽知识视野，提高教育教学水平。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精选培训内容，突出实用性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利用网络平台和线下集中培训相结合的方式，打破时空限制，为教师提供灵活多样的学习途径。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采用线上线下相结合的培训模式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通过案例分析和情景模拟等互动式教学方法，让教师在参与中学习，提高培训的吸引力和实效性。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引入案例教学和情景模拟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组织教师分组合作，围绕教育教学中的热点问题进行研讨和交流，促进教师之间的经验分享和合作成长。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开展小组合作与研讨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创新培训方式，提高互动性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23" b="7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54" b="78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72" b="16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强化实践环节，提升操作能力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安排教学观摩与实践活动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组织教师观摩优秀教师的教学示范课，并安排实践教学活动，让教师在实践中学习和掌握教学技能。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实施导师制跟踪指导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为每位参加培训的教师配备专业导师，进行一对一的跟踪指导，确保教师在培训后能够持续进步和成长。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鼓励教师参与课题研究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鼓励教师结合自己的工作实际，积极参与教育教学课题研究，提升教师的科研能力和实践水平。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培训资源整合与优化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促进校际合作与交流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鼓励学校之间开展教师培训合作，通过校际互访、联合备课、经验分享等方式，促进优质培训资源的流动与共享。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推广优秀培训成果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定期评选和展示优秀的教师培训成果，如优秀课程、教学案例、研究报告等，促进成果的推广应用和共享。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建立教师培训资源共享平台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通过搭建线上平台，整合各类优质教师培训资源，包括课程、教材、案例、专家库等，实现资源的集中管理和共享利用。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708" r="7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整合优质培训资源，实现共享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加强培训过程监管与评估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对培训过程进行全程监管和评估，及时发现问题并进行调整，确保培训质量和资源利用效率。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根据教师需求和学校发展目标，制定个性化的培训计划，避免资源的浪费和重复投入。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实行培训学分制管理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建立教师培训学分制，对教师参加培训的情况进行量化管理，确保培训资源的有效利用。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优化资源配置，提高利用效率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积极与高校建立合作关系，借助高校的学术优势和资源优势，提升教师培训的学术水平和专业性。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与高校建立合作关系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与相关企业开展合作，了解行业前沿动态和企业用人需求，共同设计培训课程和内容，提高教师培训的针对性和实用性。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与企业开展合作培训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积极拓展国际合作与交流渠道，引进国际先进的教育理念和教学方法，为教师提供国际化的培训视野和资源支持。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拓展国际合作与交流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加强与高校、企业合作，拓宽资源渠道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https://d.book118.com/005030220321011042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2024-09-04T08:01:41.409</cp:lastPrinted>
  <dcterms:created xsi:type="dcterms:W3CDTF">2024-09-04T00:01:41Z</dcterms:created>
  <dcterms:modified xsi:type="dcterms:W3CDTF">2024-09-04T00:01:43Z</dcterms:modified>
</cp:coreProperties>
</file>