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B6E438-24A4-43A0-833F-842E12ABBC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153018-AFCE-41B3-B65E-BA9D26AFEF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091079-E81C-4C7A-A295-115D82BDB3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D6D0367-FE2C-4FC0-8B87-D0C5B9A029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FBF958F-130A-4C40-8FC3-B344A2472F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860E49-413C-494D-B6E4-0A61E1DCD1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94E1C6E-2109-4DBA-94C8-578C0A33F2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CDF06D-37CB-4A1C-AA16-D768EDEC61E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7912AA-4122-49A1-B298-03824437DB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A45EAA-2F80-4F9D-B61B-C2BD3BB9B2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204CDF-6C1E-43AB-804B-84CE0C5FE9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0503103200201112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71050" y="2172960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心理健康和身体健康的辩论</a:t>
            </a:r>
          </a:p>
        </p:txBody>
      </p:sp>
      <p:sp>
        <p:nvSpPr>
          <p:cNvPr id="3" name="AutoShape 3"/>
          <p:cNvSpPr/>
          <p:nvPr/>
        </p:nvSpPr>
        <p:spPr>
          <a:xfrm>
            <a:off x="3372951" y="4479967"/>
            <a:ext cx="2056587" cy="434059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87803" y="4487418"/>
            <a:ext cx="207714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8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2024-01-12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2425" y="345394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364826" y="329260"/>
            <a:ext cx="2473866" cy="508573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24375" y="1555068"/>
            <a:ext cx="3262273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25">
                <a:solidFill>
                  <a:srgbClr val="FFFFB3"/>
                </a:solidFill>
                <a:latin typeface="Microsoft Yahei"/>
                <a:ea typeface="Microsoft Yahei"/>
                <a:cs typeface="Microsoft Yahei"/>
              </a:rPr>
              <a:t>2023 WORK SUMMARY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035790" y="2662128"/>
            <a:ext cx="2042564" cy="11772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7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1882" y="3839418"/>
            <a:ext cx="2127531" cy="35645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  <a:spcBef>
                <a:spcPts val="375"/>
              </a:spcBef>
            </a:pPr>
            <a:r>
              <a:rPr lang="en-US" sz="1350" b="1">
                <a:solidFill>
                  <a:schemeClr val="accent1">
                    <a:alpha val="6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8085" y="1406395"/>
            <a:ext cx="6621780" cy="44253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心理健康对身体健康的影响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身体健康对心理健康的影响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辩论的核心观点和证据</a:t>
            </a:r>
          </a:p>
          <a:p>
            <a:pPr marL="203200" lvl="0" indent="-20320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0996" y="373969"/>
            <a:ext cx="5497697" cy="419156"/>
          </a:xfrm>
          <a:prstGeom prst="rect">
            <a:avLst/>
          </a:prstGeom>
          <a:noFill/>
        </p:spPr>
        <p:txBody>
          <a:bodyPr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63" b="8163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指个体心理活动和心理特征的完整性与协调性，能够有效地适应环境，并保持与环境的平衡和协调。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指个体的生理结构和功能正常，能够维持正常的生理活动和日常活动。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主题定义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身体健康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辩论的目的和重要性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目的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探讨心理健康和身体健康之间的关系，分析两者之间的相互作用和影响，以及如何平衡两者以促进个体整体健康。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随着社会压力和生活节奏的加快，心理健康和身体健康问题日益突出，辩论有助于提高公众对两者之间关系的认识和理解，为促进个体健康提供有益的思路和方法。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心理健康对身体健康的影响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789747" y="1388509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3467252" y="1671934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心理健康状况良好的人通常具有更稳定的生理反应，如心率、血压和呼吸等，这些生理反应的稳定性有助于降低慢性疾病的风险。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1491031" y="3030193"/>
            <a:ext cx="8008040" cy="126796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643863" y="3325809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心理健康状况良好的人通常具有较强的免疫系统，能够更好地抵抗病毒和细菌的入侵，减少患病的风险。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23983" b="23983"/>
          <a:stretch>
            <a:fillRect/>
          </a:stretch>
        </p:blipFill>
        <p:spPr>
          <a:xfrm>
            <a:off x="539110" y="1388509"/>
            <a:ext cx="2256056" cy="12679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0234" b="10234"/>
          <a:stretch>
            <a:fillRect/>
          </a:stretch>
        </p:blipFill>
        <p:spPr>
          <a:xfrm>
            <a:off x="9486879" y="3030193"/>
            <a:ext cx="2256056" cy="126796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795409" y="4664094"/>
            <a:ext cx="8008040" cy="126796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3472914" y="4947518"/>
            <a:ext cx="7220692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心理健康状况良好的人通常具有更好的睡眠质量，有助于恢复身体机能，提高身体免疫力。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21519" b="21519"/>
          <a:stretch>
            <a:fillRect/>
          </a:stretch>
        </p:blipFill>
        <p:spPr>
          <a:xfrm>
            <a:off x="544772" y="4664093"/>
            <a:ext cx="2256056" cy="1267968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心理健康与生理反应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50" r="16750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99336" y="5251464"/>
            <a:ext cx="979144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5019816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心理健康状况良好的人通常能够更好地遵循医生的建议和治疗方案，有助于控制慢性疾病的进展。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4926142" y="198727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74571" y="181958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心理健康状况良好的人通常具有较低的慢性疾病风险，如心血管疾病、糖尿病和关节炎等。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4926142" y="3625466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521834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心理健康状况良好的人通常能够更好地管理慢性疾病的症状，提高生活质量。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TextBox 33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心理健康与慢性疾病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心理健康状况良好的人通常能够更好地控制疼痛，如通过放松技巧、冥想和心理治疗等手段来缓解疼痛。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心理健康状况良好的人通常对疼痛的耐受性更高，能够更好地应对疼痛带来的挑战和困扰。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8767" r="8767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3282" b="3282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5937" r="5937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心理健康状况良好的人通常对疼痛的感知较为钝化，能够更好地忍受疼痛并适应疼痛环境。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心理健康与疼痛感知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77998" y="1412932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76714" y="1412932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08922" y="2995857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身体健康对心理健康的影响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https://d.book118.com/005031032002011121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5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2024-09-23T17:54:57.537</cp:lastPrinted>
  <dcterms:created xsi:type="dcterms:W3CDTF">2024-09-23T09:54:57Z</dcterms:created>
  <dcterms:modified xsi:type="dcterms:W3CDTF">2024-09-23T09:54:59Z</dcterms:modified>
</cp:coreProperties>
</file>