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D06CD-14F9-476E-BADE-A04DEC7B1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D2F53-E77D-4A4D-AA0A-6F5646515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6582A-6AEA-4916-B3C2-1673464D6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F1756-B1E6-40C3-BD86-602BAFCCF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6CC12E-6C65-4EAD-B35A-D8C50AB12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BA3F5C-7102-4E2B-9A00-EF35915D2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091C04-C665-43DD-A837-5C24EE552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0B43E-A26A-4026-B515-E5E5FCE98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EE42C-40D7-496A-8F81-6BA7BC311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1A05D-37CB-41CD-AA76-621B3065E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C2A19-FFF4-4A02-B3B1-439CDB4A0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0321002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采购实习总结的心得体会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采购流程与技能掌握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问题解决与创新能力培养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职业道德与职业素养提升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随着全球贸易的增加，采购行业面临着越来越多的国际竞争和合作机会。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电子商务的崛起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电子商务平台的快速发展为采购行业提供了更多的采购渠道和方式。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供应链管理的重要性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越来越多的企业开始重视供应链管理，采购作为供应链的重要环节，其角色和地位也逐渐得到提升。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我所在的实习公司是一家大型跨国企业，专注于电子产品的研发、生产和销售。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公司概况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我所在的实习岗位是采购助理，主要负责协助采购经理完成采购订单的下达、跟进和供应商管理等工作。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岗位介绍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实习公司概况与实习岗位介绍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通过实习，我期望能够全面了解和学习企业的采购流程和操作规范。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学习采购流程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提升实践能力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培养职业素养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通过实际操作，提升我在采购订单下达、供应商管理等方面的实践能力。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通过实习，培养我在工作中的责任心、沟通能力和团队协作精神等职业素养。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采购流程与技能掌握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通过实践，我提高了对采购需求分析的准确性，能更好地理解业务需求并转化为具体的采购需求。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我学会了制定更周密的采购计划，考虑到各种因素，如预算、时间、供应商等，确保计划的可行性。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采购需求分析与计划制定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计划制定周密性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需求分析准确性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供应商信息搜集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我掌握了多种途径搜集供应商信息的方法，如网络搜索、行业展会、协会推荐等。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我学会了如何对供应商进行全面评估，包括其资质、信誉、质量、价格、服务等方面，以选择合适的供应商。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供应商开发与选择策略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合同条款明确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我在实践中学会了如何与供应商协商并明确合同条款，确保双方权益得到保障。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合同履行跟踪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我掌握了合同履行过程中的跟踪管理方法，包括订单下达、交货期跟进、付款结算等环节。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合同签订与履行管理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我了解了不同采购产品的质量检验标准和方法，能更有效地进行质量检验和控制。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质量检验标准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我学会了识别和评估采购过程中的潜在风险，并制定相应的风险控制策略，降低采购风险。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风险控制策略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质量检验与风险控制技能提升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实践中的挑战与应对策略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针对协作过程中出现的问题，及时调整策略，加强沟通与协调。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举例说明跨部门协作取得的成果，总结经验教训。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建立跨部门协作机制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明确各部门职责与权限，确保信息畅通，提高工作效率。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跨部门协作机制建立与实践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https://d.book118.com/005032100213011040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2024-08-31T18:16:03.787</cp:lastPrinted>
  <dcterms:created xsi:type="dcterms:W3CDTF">2024-08-31T10:16:03Z</dcterms:created>
  <dcterms:modified xsi:type="dcterms:W3CDTF">2024-08-31T10:16:05Z</dcterms:modified>
</cp:coreProperties>
</file>