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22E12-38C3-4722-9572-A35C6599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CE750-6091-4408-9EB0-23D899A4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98A3F-0DDB-471B-9394-4B62DDB8A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C1E75-BB01-4FC3-B6BB-832E07582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309C3-8FA1-40FB-9172-0A5D66822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8529F0-E56C-4AB5-8FC4-72C3D6A3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1721D-60A0-4B87-B27B-4AD0CD4AF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95720-52DC-4001-826A-90D43B66E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25989-5999-452A-B3B0-B7CCF123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18D57-452E-4528-A747-5DDAEC131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84F49-0BC8-40BE-80BC-D1B9D1832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3303203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银行柜员营销案例分析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银行柜员营销案例概述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33" r="20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通过对银行柜员营销案例的分析，探讨银行柜员在营销过程中的策略、技巧和经验，为银行业务发展提供借鉴和参考。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随着金融市场的竞争加剧，银行业务发展面临诸多挑战。作为银行与客户接触的一线人员，柜员在营销中的作用日益凸显。因此，对银行柜员营销案例进行分析，有助于提升柜员营销能力，促进银行业务发展。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选择的案例具有典型性，能够代表银行柜员营销的实际情况，为读者提供具有参考价值的经验。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案例中涉及的策略和技巧具有可操作性，能够为银行柜员在实际工作中提供具体的指导和帮助。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案例具有一定的启发性，能够引发读者对银行柜员营销的思考和探讨，推动银行业务的创新和发展。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案例选择理由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银行柜员营销案例概述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某银行柜员成功营销案例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银行柜员小张、客户李先生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小张通过细致的服务和专业的产品知识，成功向李先生推荐并销售了一款高收益理财产品。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该银行一直注重员工培训和产品知识更新，经常组织内部培训，提升员工的专业水平。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银行内部环境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随着市场利率的变化，客户对理财产品的收益要求逐渐提高。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其他银行也推出了类似的高收益理财产品，市场竞争激烈。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竞争对手情况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明确营销活动的目标，例如提高客户满意度、增加存款、推广新产品等。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根据银行的特点和目标客户群体，确定银行在市场中的定位，以便更好地满足客户需求。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472" b="84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根据客户需求和市场竞争情况，制定合适的营销组合策略，包括产品、价格、促销和渠道等方面。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https://d.book118.com/005033032032011103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2024-09-12T09:09:26.820</cp:lastPrinted>
  <dcterms:created xsi:type="dcterms:W3CDTF">2024-09-12T01:09:26Z</dcterms:created>
  <dcterms:modified xsi:type="dcterms:W3CDTF">2024-09-12T01:09:28Z</dcterms:modified>
</cp:coreProperties>
</file>