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EDE5D7-300C-4035-9C6E-519661A50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A889A-8597-40B4-8B7F-160B32FA2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B839D-F7E1-4CD1-984B-841B40474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FD381-7554-48D5-B5A7-37A887DA0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877EEA-433E-45C0-A90B-1C122D7D7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831EF4-8FF1-47E1-8146-FF313BAA5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2672D9-F926-47D2-B618-A4D36AAFC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6C3CF-4BA2-4DF5-9F24-350CAD115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499727-BD0F-4DC3-B1B2-D8C52537B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33E86-72B3-41C0-BB24-ECAA509C4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18FC3-CDA7-415F-967C-356F8FA0F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3400200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社会营销观念的案例及分析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社会营销观念的案例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社会营销观念的优缺点分析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社会营销观念是一种将营销策略应用于社会公共问题的方法，旨在通过影响人们的行为和态度来解决社会问题。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社会营销观念强调将消费者视为具有社会属性的个体，而不仅仅是经济人，关注消费者的社会需求和价值观。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825" r="308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285" r="2328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通过分析社会营销观念的案例，深入了解其应用和实践，为解决社会问题提供有益的借鉴和参考。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社会营销观念的实践有助于推动社会进步和发展，提高公众的社会责任感和参与度，促进社会的和谐与稳定。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482" b="164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社会营销观念是一种以社会利益和公众利益为导向的营销观念，旨在通过满足消费者需求来实现企业和社会共同发展的目标。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以社会利益和公众利益为出发点，注重社会责任和可持续发展，强调企业与社会的和谐共生。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通过关注社会利益和公众利益，企业可以树立积极的社会形象，增强消费者对企业的信任和好感。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社会营销观念强调企业与社会的共同发展，通过创新和合作，创造共享价值，实现企业与社会的共赢。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创造共享价值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466" r="246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105" r="810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关注社会和环境问题，推动可持续发展，是企业履行社会责任的重要体现，也有助于提高企业的长期竞争力。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社会营销观念的重要性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社会营销观念起源于20世纪70年代的美国，当时人们开始关注商业活动对社会和环境的影响，企业开始意识到社会责任的重要性。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随着社会和环境问题的日益突出，越来越多的企业开始采用社会营销观念，注重可持续发展和社会责任。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随着消费者对社会责任和可持续发展的关注度不断提高，社会营销观念将成为企业营销的主流观念之一。同时，随着技术的不断发展，企业将更加注重数字化营销和社会化媒体营销，以更好地推广社会营销观念和实现可持续发展目标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社会营销观念的历史与发展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社会营销观念的案例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https://d.book118.com/005034002001011111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2024-09-16T14:05:57.952</cp:lastPrinted>
  <dcterms:created xsi:type="dcterms:W3CDTF">2024-09-16T06:05:57Z</dcterms:created>
  <dcterms:modified xsi:type="dcterms:W3CDTF">2024-09-16T06:06:00Z</dcterms:modified>
</cp:coreProperties>
</file>