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3C2EF-9229-4DC8-AF96-277E9664A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06397-4C88-4DF9-90E2-53A0FD1C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FFB3A-6E95-42F5-8882-529A7B340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5BE8B-DE0B-459A-93D9-E90DF809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4F8D2-28CB-4AE8-BECA-4BA712493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D038E-55A6-4AE5-A209-3A1E491C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1A08C-05DE-4C8E-92A3-21286D5CB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BE1B6-310F-493A-9495-6DFFC85F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1AB30-668A-4064-81B5-362DD75E0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7343-DB97-4E64-B046-BADB3D3B4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4D758-4598-4565-AD6C-16FC93B1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34102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医药行业药品监管与质量合规培训纲要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药品监管与质量合规概述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药品监管法规与政策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药品质量管理与控制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医药行业合规风险与应对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药品监管与质量合规实践案例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药品监管与质量合规概述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26" b="82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药品监管的目的和意义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保障公众用药安全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通过对药品研发、生产、流通、使用等全过程进行严格的监管，确保药品安全、有效、质量可控，从而保障公众用药安全。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促进医药产业健康发展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通过规范市场秩序，防止不正当竞争和违法行为，推动医药产业持续、稳定、健康发展。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加强药品监管，提高我国药品质量和安全水平，有助于提升我国医药产业的国际竞争力。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质量合规是确保药品质量的关键环节，通过严格遵守质量标准和规范，确保生产出的药品符合质量要求。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质量合规有助于降低药品研发、生产、流通等环节的风险，减少药品安全事故的发生。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严格遵守质量合规要求，有助于提升企业信誉和品牌形象，增强消费者信心。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提升企业信誉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质量合规在医药行业的重要性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我国已经建立了相对完善的药品监管体系，包括国家药品监督管理局和地方药品监管部门。近年来，我国不断加强药品监管力度，完善相关法律法规和标准体系，推动医药产业高质量发展。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国际上，各国药品监管机构普遍采用国际通用的药品监管标准和规范，加强国际合作和信息共享。同时，随着医药技术的不断创新和发展，国际药品监管也面临着新的挑战和机遇。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国内外药品监管与质量合规现状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药品监管法规与政策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药品生产质量管理规范（GMP）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确保药品生产过程符合质量标准的管理规范。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对药品研制、注册、生产、流通、使用等全过程进行规范的法律。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药品注册管理办法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规定药品注册申请、审批、监管等方面的具体要求和程序。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国家药品监管法规体系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鼓励创新药的研发与上市，加快审批流程，提高审批效率。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创新药注册审批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仿制药一致性评价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208" r="3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药品再注册管理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对仿制药进行质量一致性评价，确保其与原研药质量和疗效一致。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对已上市药品进行定期评估与再注册，确保药品持续安全有效。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药品注册与审批政策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对药品生产企业实施GMP认证，确保生产过程符合规范要求。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生产环节监管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加强药品流通企业的许可和监管，防止假劣药品流入市场。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流通环节监管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规范医疗机构和零售药店的药品使用行为，保障患者用药安全。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使用环节监管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药品生产、流通及使用环节的监管政策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药品质量管理与控制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建立高效的质量管理组织架构，明确各级职责和权限。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制定明确的质量方针和质量目标，确保全员参与并理解。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编制完善的质量管理体系文件，包括质量手册、程序文件、作业指导书等。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药品质量管理体系的建立与实施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采用先进的质量检验方法和技术，确保药品质量符合预定标准。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遵循国家药品质量标准，制定严格的企业内控标准。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质量标准与规范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不断优化质量控制方法，提高药品质量的稳定性和一致性。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药品质量控制方法与标准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https://d.book118.com/005034102020011044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2024-09-06T06:34:07.635</cp:lastPrinted>
  <dcterms:created xsi:type="dcterms:W3CDTF">2024-09-05T22:34:07Z</dcterms:created>
  <dcterms:modified xsi:type="dcterms:W3CDTF">2024-09-05T22:34:09Z</dcterms:modified>
</cp:coreProperties>
</file>