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E85A3A-3A2D-482F-A2F8-2F3879515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7AC657-B9C3-4906-ACE0-F4BDD7B47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FE625F-EE91-4992-BF0B-D32B79113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AA624E-70A8-4691-948E-07AF66EC71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43A4E8-2CFA-41ED-A0BF-C25B0F156F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E5A57E-8B7D-482C-94D6-3928CC77A9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E60F93-240A-4B4F-A0BF-BC291884FA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8D4C59-794F-4B62-A14A-C92399429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45BF6-4156-41E9-8DB6-786FE1741C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1D767-34C5-4D5F-A82E-3E059BBBD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03CD73-8CCC-40FA-87C7-71B5419DC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03422110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项目招商引资的销售渠道风险评估</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销售渠道概述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销售渠道风险识别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销售渠道风险评估方法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销售渠道风险应对措施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对项目招商引资的销售渠道进行风险评估，以识别潜在的风险因素，为项目投资者和决策者提供有关销售渠道稳定性和可持续性的参考依据。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随着市场竞争的加剧和全球化趋势的推进，项目招商引资在销售渠道方面面临着越来越多的挑战和不确定性。因此，对销售渠道进行风险评估成为项目成功的重要保障。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销售渠道类型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评估将涵盖项目所涉及的所有销售渠道类型，包括直销、代理商、经销商、电子商务等。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地域范围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评估将考虑项目在不同地域市场的销售渠道风险，包括国内市场和国际市场。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时间范围</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评估将根据项目的时间计划，对销售渠道的短期和长期风险进行评估。</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销售渠道概述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销售渠道是指商品和服务从生产者向消费者转移过程中，所经过的由一系列相互依存的组织和个人组成的通道。</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销售渠道的起点是生产者，终点是消费者或用户，中间环节包括各种批发商、零售商、商业服务机构等。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直接销售渠道</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生产者直接将产品销售给消费者或用户，如直销、电商等。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间接销售渠道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生产者通过中间商将产品销售给消费者或用户，如批发、零售等。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多级销售渠道</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产品经过多级中间商的销售渠道，如代理商、经销商等。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实现产品价值</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通过销售渠道，项目产品或服务能够顺利进入市场，实现其价值。</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扩大市场份额</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建立有效的销售渠道有助于项目快速占领市场，扩大市场份额。</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提高品牌影响力</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良好的销售渠道能够提升项目品牌知名度和影响力，吸引更多投资者关注。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降低市场风险</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通过对销售渠道的评估和调整，可以降低项目在市场中的风险，提高投资回报率。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销售渠道在项目招商引资中的重要性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销售渠道风险识别</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市场价格波动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原材料、劳动力等成本的价格波动可能对项目成本和销售价格造成影响，进而影响项目盈利。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市场需求的波动可能导致销售不稳定，进而影响项目的盈利能力和投资回报。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消费者偏好变化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消费者偏好的改变可能对产品的市场接受度产生负面影响，需要及时调整销售策略和产品定位。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强大的竞争对手可能通过价格战、营销战等手段对项目销售造成压力，需要密切关注并制定相应的应对策略。</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竞争对手实力</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新的市场进入者可能带来新的竞争方式和手段，对项目销售和市场地位构成威胁。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新进入者威胁</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替代品的出现可能对项目产品的销售造成冲击，需要关注相关技术的发展和市场需求的变化。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替代品威胁</a:t>
            </a:r>
          </a:p>
        </p:txBody>
      </p:sp>
      <p:pic>
        <p:nvPicPr>
          <p:cNvPr id="9" name="Picture 9"/>
          <p:cNvPicPr>
            <a:picLocks noChangeAspect="1"/>
          </p:cNvPicPr>
          <p:nvPr/>
        </p:nvPicPr>
        <p:blipFill>
          <a:blip r:embed="rId2"/>
          <a:srcRect l="4625" r="4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合作伙伴经营问题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合作伙伴自身经营出现问题，如资金链断裂、管理不善等，可能对项目的销售造成负面影响。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合作伙伴信誉问题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合作伙伴的信誉问题可能影响项目的声誉和形象，进而对销售产生不利影响。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合作伙伴选择不当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选择不合适的合作伙伴可能导致销售渠道不畅、销售效率低下等问题，进而影响项目的整体销售表现。</a:t>
            </a:r>
          </a:p>
        </p:txBody>
      </p:sp>
      <p:pic>
        <p:nvPicPr>
          <p:cNvPr id="10" name="Picture 10"/>
          <p:cNvPicPr>
            <a:picLocks noChangeAspect="1"/>
          </p:cNvPicPr>
          <p:nvPr/>
        </p:nvPicPr>
        <p:blipFill>
          <a:blip r:embed="rId2"/>
          <a:srcRect l="33423" r="3342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https://d.book118.com/005034221100011104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2024-09-13T22:10:15.750</cp:lastPrinted>
  <dcterms:created xsi:type="dcterms:W3CDTF">2024-09-13T14:10:15Z</dcterms:created>
  <dcterms:modified xsi:type="dcterms:W3CDTF">2024-09-13T14:10:17Z</dcterms:modified>
</cp:coreProperties>
</file>