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C5F8E-D3CA-4B94-B83D-380E85F08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DDD20-B73D-4696-858D-BDF592C6FE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29ECF6-6721-4879-B6F7-A3E176E47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A6E2B8-4F4A-4CE4-AA0D-9C31995A0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2D2B5F-836D-48C3-BEDA-2B645F168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38CAB6-803A-46A2-8B16-BDD643B64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E8BF88-569E-4844-84E7-8DAA30ED0E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F8BCBC-05AE-48CE-80A4-F95F0E7D8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4FB853-4A00-4D47-BD6A-2DC0F25A42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9F34CD-65DC-4180-B6B3-731DC52CE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0688E-D729-4F9D-A05E-FE3D8D3E8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emf" /><Relationship Id="rId3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40242322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童情绪障碍的护理\n## 1.儿童情绪障碍的基本概念与识别\n### 1.1情绪障碍的定义与分类\n### 1.2儿童情绪障碍的临床表现\n### 1.3儿童情绪障碍的发病原因\n## 2.儿童情绪障碍的评估与诊断\n### 2.1儿童情绪障碍的评估方法\n### 2.2儿童情绪障碍的诊断标准\n### 2.3儿童情绪障碍的诊断流程\n## 3.儿童情绪障碍的护理原则与方法\n### 3.1儿童情绪障碍的护理原则\n### 3.2儿童情绪障碍的护理方法\n### 3.3儿童情绪障碍的家庭护理指导\n## 4.儿童情绪障碍的心理干预与支持\n### 4.1儿童情绪障碍的心理治疗方法\n### 4.2儿童情绪障碍的心理支持策略\n### 4.3儿童情绪障碍的心理教育与实践\n## 5.儿童情绪障碍的药物干预与治疗\n### 5.1儿童情绪障碍的药物干预原则\n### 5.2儿童情绪障碍的药物治疗方法\n### 5.3儿童情绪障碍的药物副作用管理\n## 6.儿童情绪障碍的综合护理与康复\n### 6.1儿童情绪障碍的综合护理措施\n### 6.2儿童情绪障碍的康复治疗方法\n### 6.3儿童情绪障碍的预防与健康管理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儿童情绪障碍的护理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儿童情绪障碍的基本概念与识别</a:t>
            </a:r>
            <a:endParaRPr/>
          </a:p>
        </p:txBody>
      </p:sp>
      <p:sp>
        <p:nvSpPr>
          <p:cNvPr id="5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8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8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9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9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情绪障碍是指个体在情绪调节、情绪体验和情绪表达方面出现异常</a:t>
                </a:r>
                <a:endParaRPr/>
              </a:p>
            </p:txBody>
          </p:sp>
          <p:sp>
            <p:nvSpPr>
              <p:cNvPr id="9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情绪调节困难，如过度焦虑、抑郁等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情绪体验异常，如情感淡漠、情绪波动等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情绪表达障碍，如社交恐惧、暴力行为等</a:t>
                </a:r>
                <a:endParaRPr/>
              </a:p>
            </p:txBody>
          </p:sp>
        </p:grpSp>
        <p:grpSp>
          <p:nvGrpSpPr>
            <p:cNvPr id="9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9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情绪障碍的分类</a:t>
                </a:r>
                <a:endParaRPr/>
              </a:p>
            </p:txBody>
          </p:sp>
          <p:sp>
            <p:nvSpPr>
              <p:cNvPr id="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情感障碍：如抑郁症、双相情感障碍等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焦虑障碍：如广泛性焦虑障碍、恐慌障碍等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创伤后应激障碍：如创伤后应激障碍、急性应激障碍等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其他情绪障碍：如适应障碍、品行障碍等</a:t>
                </a:r>
                <a:endParaRPr/>
              </a:p>
            </p:txBody>
          </p:sp>
          <p:sp>
            <p:nvSpPr>
              <p:cNvPr id="9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0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情绪障碍的定义与分类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5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6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儿童情绪障碍的临床表现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07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儿童情绪障碍的临床表现多样，可能影响儿童的心理、生理和社会功能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情绪波动：情绪不稳定，时而悲伤、时而愤怒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社交障碍：害怕与人交往，拒绝参加集体活动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学习问题：注意力不集中，成绩下降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行为问题：冲动、攻击性行为，或过度依赖、退缩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身体症状：头痛、胃痛、失眠等</a:t>
            </a:r>
            <a:endParaRPr/>
          </a:p>
        </p:txBody>
      </p:sp>
      <p:cxnSp>
        <p:nvCxnSpPr>
          <p:cNvPr id="108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儿童情绪障碍的发病原因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儿童情绪障碍的发病原因复杂，可能与遗传、生理、心理和环境因素有关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遗传因素：家族史中有情绪障碍患者，可能增加患病风险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生理因素：大脑发育不完全，神经递质失衡，可能导致情绪障碍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心理因素：心理创伤、压力过大，可能导致情绪障碍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环境因素：家庭环境、学校环境、社会环境等，可能对儿童情绪产生影响</a:t>
            </a:r>
            <a:endParaRPr/>
          </a:p>
        </p:txBody>
      </p:sp>
      <p:pic>
        <p:nvPicPr>
          <p:cNvPr id="1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儿童情绪障碍的评估与诊断</a:t>
            </a:r>
            <a:endParaRPr/>
          </a:p>
        </p:txBody>
      </p:sp>
      <p:sp>
        <p:nvSpPr>
          <p:cNvPr id="11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儿童情绪障碍的评估方法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19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儿童情绪障碍的评估方法包括观察、访谈、心理测量和生理检查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观察：观察儿童的情绪表现、行为模式和社交互动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访谈：与儿童、家长和其他相关人员访谈，了解儿童的症状和病史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心理测量：使用情绪障碍相关的心理量表，评估儿童的情绪状况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生理检查：必要时进行生理检查，排除其他身体疾病</a:t>
            </a:r>
            <a:endParaRPr/>
          </a:p>
        </p:txBody>
      </p:sp>
      <p:cxnSp>
        <p:nvCxnSpPr>
          <p:cNvPr id="120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儿童情绪障碍的诊断标准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4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儿童情绪障碍的诊断标准主要参考《精神障碍诊断与统计手册》（DSM-5）和《国际疾病分类》（ICD-10）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DSM-5：根据症状持续时间和严重程度，诊断情绪障碍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ICD-10：根据症状类型和严重程度，诊断情绪障碍</a:t>
            </a:r>
            <a:endParaRPr/>
          </a:p>
        </p:txBody>
      </p:sp>
      <p:cxnSp>
        <p:nvCxnSpPr>
          <p:cNvPr id="125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儿童情绪障碍的诊断流程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9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儿童情绪障碍的诊断流程包括初步评估、详细评估和诊断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初步评估：了解儿童的症状和病史，进行初步筛查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详细评估：使用心理测量和访谈等方法，深入了解儿童的症状和背景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诊断：根据评估结果，参考诊断标准，做出诊断</a:t>
            </a:r>
            <a:endParaRPr/>
          </a:p>
        </p:txBody>
      </p:sp>
      <p:cxnSp>
        <p:nvCxnSpPr>
          <p:cNvPr id="130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儿童情绪障碍的护理原则与方法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儿童情绪障碍的护理原则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儿童情绪障碍的护理原则包括个体化、全人护理和家庭成员参与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个体化：根据儿童的具体症状和需求，制定个性化的护理计划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全人护理：关注儿童的心理、生理和社会需求，进行全面护理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家庭成员参与：鼓励家庭成员参与护理过程，提供支持和关爱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儿童情绪障碍的护理方法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儿童情绪障碍的护理方法包括心理护理、生活护理和药物治疗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心理护理：提供心理支持和心理干预，帮助儿童建立积极的情绪调节策略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生活护理：关注儿童的作息、饮食和锻炼，保持良好的生活习惯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药物治疗：在医生指导下，使用药物治疗，缓解症状和改善情绪</a:t>
            </a:r>
            <a:endParaRPr/>
          </a:p>
        </p:txBody>
      </p:sp>
      <p:cxnSp>
        <p:nvCxnSpPr>
          <p:cNvPr id="18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儿童情绪障碍的家庭护理指导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儿童情绪障碍的家庭护理指导包括建立良好的家庭环境、提供情感支持和学习情绪调节技巧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建立良好的家庭环境：保持家庭和谐，避免过度紧张的氛围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提供情感支持：关注儿童的情感需求，给予关爱和理解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学习情绪调节技巧：教导儿童正确的情绪表达和调节方法</a:t>
            </a:r>
            <a:endParaRPr/>
          </a:p>
        </p:txBody>
      </p:sp>
      <p:pic>
        <p:nvPicPr>
          <p:cNvPr id="2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https://d.book118.com/005040242322011111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儿童情绪障碍的护理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2024-09-17T21:27:45.881</cp:lastPrinted>
  <dcterms:created xsi:type="dcterms:W3CDTF">2024-09-17T13:27:45Z</dcterms:created>
  <dcterms:modified xsi:type="dcterms:W3CDTF">2024-09-17T13:27:47Z</dcterms:modified>
</cp:coreProperties>
</file>