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6E3F1-3CE9-45A9-AD4D-8C38ED6D4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2CA24-8E56-4082-9C85-469801C59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03967-6D53-4F30-A31C-10FB25F84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4BA9BB-EE12-4DBA-8B52-842DB199D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2767E0-7BAA-4470-AF01-6211CA696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D50E23-1AF7-44ED-91D7-613FEDC34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1341E5-7D38-44FC-A68F-EF57DDB1A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0945E4-F7CA-4E2B-851A-CAE7A45A3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7DF8C6-DA50-4A00-BE36-C1BE15FC2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802FC-BFB1-44C3-8738-9B3DB3A87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46936-43E2-47D3-BFF3-3C82C8847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04202010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个人信息保护与数据隐私权的重要性\n## 1.个人信息泄露的现状及影响\n### 1.1个人信息泄露的主要途径及案例\n### 1.2个人信息泄露给个人和社会带来的影响\n### 1.3个人信息保护的紧迫性和必要性\n## 2.数据隐私权的定义及法律法规\n### 2.1数据隐私权的定义及内涵\n### 2.2国际和国内数据隐私相关法律法规\n### 2.3企业和个人在数据隐私权保护中的责任和义务\n## 3.个人信息保护的技术手段与方法\n### 3.1数据加密技术在个人信息保护中的应用\n### 3.2访问控制技术在个人信息保护中的应用\n### 3.3身份认证技术在个人信息保护中的应用\n## 4.企业和个人如何加强个人信息保护\n### 4.1企业如何加强个人信息保护措施\n### 4.2个人如何提高个人信息保护意识和能力\n### 4.3政府和相关机构在个人信息保护中的作用和职责\n## 5.个人信息保护与数据隐私权的重要性在未来的发展趋势\n### 5.1人工智能和大数据时代下的个人信息保护挑战\n### 5.2全球范围内个人信息保护政策和法规的发展趋势\n### 5.3个人信息保护与数据隐私权的重要性在未来对社会和经济的影响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000"/>
              <a:t>个人信息保护与数据隐私权的重要性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个人信息泄露的现状及影响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个人信息泄露的主要途径及案例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172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17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网络购物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电商平台泄露用户信息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虚假购物网站诈骗</a:t>
                </a:r>
                <a:endParaRPr/>
              </a:p>
            </p:txBody>
          </p:sp>
          <p:pic>
            <p:nvPicPr>
              <p:cNvPr id="1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77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17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社交媒体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社交媒体账号被盗用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泄露个人照片和动态</a:t>
                </a:r>
                <a:endParaRPr/>
              </a:p>
            </p:txBody>
          </p:sp>
          <p:pic>
            <p:nvPicPr>
              <p:cNvPr id="1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82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电子邮件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垃圾邮件泄露个人信息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钓鱼邮件诈骗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87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公共场合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公共场所Wi-Fi泄露信息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监控摄像头泄露隐私</a:t>
                </a:r>
                <a:endParaRPr/>
              </a:p>
            </p:txBody>
          </p:sp>
          <p:pic>
            <p:nvPicPr>
              <p:cNvPr id="1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个人信息泄露给个人和社会带来的影响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身份盗用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隐私泄露</a:t>
                </a:r>
                <a:endParaRPr/>
              </a:p>
            </p:txBody>
          </p:sp>
          <p:pic>
            <p:nvPicPr>
              <p:cNvPr id="1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网络安全环境恶化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信任危机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法律法规不完善</a:t>
                </a:r>
                <a:endParaRPr/>
              </a:p>
            </p:txBody>
          </p:sp>
          <p:pic>
            <p:nvPicPr>
              <p:cNvPr id="2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0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0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个人信息保护意识提高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认识到个人信息泄露的危害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提高个人信息保护能力</a:t>
                </a:r>
                <a:endParaRPr/>
              </a:p>
            </p:txBody>
          </p:sp>
          <p:sp>
            <p:nvSpPr>
              <p:cNvPr id="21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企业责任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加强个人信息保护措施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遵守法律法规</a:t>
                </a:r>
                <a:endParaRPr/>
              </a:p>
            </p:txBody>
          </p:sp>
          <p:sp>
            <p:nvSpPr>
              <p:cNvPr id="21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法律法规完善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制定严格的法律法规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加大对违法行为的惩处力度</a:t>
                </a:r>
                <a:endParaRPr/>
              </a:p>
            </p:txBody>
          </p:sp>
          <p:sp>
            <p:nvSpPr>
              <p:cNvPr id="21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个人信息保护的紧迫性和必要性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数据隐私权的定义及法律法规</a:t>
            </a:r>
            <a:endParaRPr/>
          </a:p>
        </p:txBody>
      </p:sp>
      <p:sp>
        <p:nvSpPr>
          <p:cNvPr id="22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数据隐私权的定义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个人对其个人信息享有的控制权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保护个人隐私不受侵犯的权利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数据隐私权的内涵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信息自决权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信息保密权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信息更正权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数据隐私权的定义及内涵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国际法律法规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欧洲联盟《通用数据保护条例》（GDPR）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美国《加州消费者隐私法案》（CCPA）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国内法律法规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中国《网络安全法》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中国《个人信息保护法》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国际和国内数据隐私相关法律法规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企业和个人在数据隐私权保护中的责任和义务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企业责任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保护用户个人信息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提供用户知情同意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保护个人信息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合理利用个人信息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举报违法行为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个人信息保护的技术手段与方法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数据加密技术在个人信息保护中的应用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对称加密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使用相同的密钥加密和解密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加密速度快，适用于大量数据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非对称加密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使用不同的密钥加密和解密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安全性强，适用于敏感信息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https://d.book118.com/005042020103011113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个人信息保护与数据隐私权的重要性</vt:lpstr>
      <vt:lpstr>个人信息泄露的现状及影响</vt:lpstr>
      <vt:lpstr>PowerPoint Presentation</vt:lpstr>
      <vt:lpstr>PowerPoint Presentation</vt:lpstr>
      <vt:lpstr>PowerPoint Presentation</vt:lpstr>
      <vt:lpstr>数据隐私权的定义及法律法规</vt:lpstr>
      <vt:lpstr>PowerPoint Presentation</vt:lpstr>
      <vt:lpstr>PowerPoint Presentation</vt:lpstr>
      <vt:lpstr>PowerPoint Presentation</vt:lpstr>
      <vt:lpstr>个人信息保护的技术手段与方法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2024-09-19T22:59:30.075</cp:lastPrinted>
  <dcterms:created xsi:type="dcterms:W3CDTF">2024-09-19T14:59:30Z</dcterms:created>
  <dcterms:modified xsi:type="dcterms:W3CDTF">2024-09-19T14:59:31Z</dcterms:modified>
</cp:coreProperties>
</file>