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77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31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9.xml" /><Relationship Id="rId3" Type="http://schemas.openxmlformats.org/officeDocument/2006/relationships/image" Target="../media/image4.png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image" Target="../media/image2.png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image" Target="../media/image2.png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tags" Target="../tags/tag39.xml" /><Relationship Id="rId13" Type="http://schemas.openxmlformats.org/officeDocument/2006/relationships/tags" Target="../tags/tag4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4.png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image" Target="../media/image2.png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8.xml" /><Relationship Id="rId11" Type="http://schemas.openxmlformats.org/officeDocument/2006/relationships/image" Target="../media/image2.png" /><Relationship Id="rId12" Type="http://schemas.openxmlformats.org/officeDocument/2006/relationships/tags" Target="../tags/tag49.xml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image" Target="../media/image4.png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image" Target="../media/image4.png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image" Target="../media/image2.png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1.xml" /><Relationship Id="rId3" Type="http://schemas.openxmlformats.org/officeDocument/2006/relationships/image" Target="../media/image4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4.png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image" Target="../media/image2.png" /><Relationship Id="rId9" Type="http://schemas.openxmlformats.org/officeDocument/2006/relationships/tags" Target="../tags/tag7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image" Target="../media/image2.png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DC500-1BF0-4B87-876C-CC28A3F77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5CED9-8DBB-4F27-AF22-43DA97D97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677EC-070A-4552-B81B-0D8DEDFE7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523FF-1060-450A-8AB0-3B2CFFB6F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C420C3-1CA7-4461-A377-4DD4D9ECE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D438BA-8D1D-40BF-8FE3-F009CF30D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91B616-5748-4057-9937-CCDDEC4C1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97645-A7DC-4CC3-B9AB-F2F18BEFB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49D72-184E-4CBE-95AC-D1A494F11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F53FE-A865-4CFB-9507-FE502AB06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C854C-1CF1-4992-B882-CBF439A6D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pic>
        <p:nvPicPr>
          <p:cNvPr id="2097161" name="图片 9" descr="图片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666" name="副标题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8634730" y="971550"/>
            <a:ext cx="363855" cy="4846955"/>
          </a:xfrm>
          <a:prstGeom prst="rect">
            <a:avLst/>
          </a:prstGeom>
          <a:noFill/>
        </p:spPr>
        <p:txBody>
          <a:bodyPr vert="eaVert" wrap="square" lIns="0" tIns="10795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400" b="0" i="0" u="none" strike="noStrike" kern="1200" cap="none" spc="800" normalizeH="0" baseline="0" noProof="1">
                <a:solidFill>
                  <a:schemeClr val="bg1">
                    <a:lumMod val="6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68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9058275" y="971550"/>
            <a:ext cx="1104656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5" name="图片 11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8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71525" y="482600"/>
            <a:ext cx="340360" cy="347345"/>
          </a:xfrm>
          <a:prstGeom prst="rect">
            <a:avLst/>
          </a:prstGeom>
        </p:spPr>
      </p:pic>
      <p:sp>
        <p:nvSpPr>
          <p:cNvPr id="1048678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正文"/>
          <p:cNvSpPr txBox="1"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 descr="ͼƬ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632960" y="252730"/>
            <a:ext cx="2921000" cy="11163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96" name="节编号"/>
          <p:cNvSpPr txBox="1">
            <a:spLocks noGrp="1"/>
          </p:cNvSpPr>
          <p:nvPr>
            <p:ph type="body" idx="4" hasCustomPrompt="1"/>
            <p:custDataLst>
              <p:tags r:id="rId3"/>
            </p:custDataLst>
          </p:nvPr>
        </p:nvSpPr>
        <p:spPr>
          <a:xfrm>
            <a:off x="2718435" y="2567305"/>
            <a:ext cx="1952625" cy="143065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15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>
                        <a:alpha val="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610724" y="857250"/>
            <a:ext cx="1753961" cy="4400550"/>
          </a:xfrm>
          <a:prstGeom prst="rect">
            <a:avLst/>
          </a:prstGeom>
          <a:noFill/>
          <a:effectLst/>
        </p:spPr>
        <p:txBody>
          <a:bodyPr vert="eaVert" wrap="square" lIns="0" tIns="36195" rIns="36195" bIns="36195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汉仪书宋二简"/>
                <a:ea typeface="汉仪书宋二简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3" name="直接连接符 96"/>
          <p:cNvCxnSpPr/>
          <p:nvPr>
            <p:custDataLst>
              <p:tags r:id="rId5"/>
            </p:custDataLst>
          </p:nvPr>
        </p:nvCxnSpPr>
        <p:spPr>
          <a:xfrm flipH="1">
            <a:off x="9610828" y="857422"/>
            <a:ext cx="0" cy="43688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73" name="图片 6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16035" y="981710"/>
            <a:ext cx="342900" cy="349885"/>
          </a:xfrm>
          <a:prstGeom prst="rect">
            <a:avLst/>
          </a:pr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7" name="图片 14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5" name="直接连接符 8"/>
          <p:cNvCxnSpPr/>
          <p:nvPr>
            <p:custDataLst>
              <p:tags r:id="rId7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10" descr="图片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3" name="图片 18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7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6"/>
            <p:custDataLst>
              <p:tags r:id="rId6"/>
            </p:custDataLst>
          </p:nvPr>
        </p:nvSpPr>
        <p:spPr>
          <a:xfrm>
            <a:off x="6235065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5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8"/>
            </p:custDataLst>
          </p:nvPr>
        </p:nvSpPr>
        <p:spPr>
          <a:xfrm>
            <a:off x="608330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0"/>
          <p:cNvCxnSpPr/>
          <p:nvPr>
            <p:custDataLst>
              <p:tags r:id="rId9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5" name="图片 12" descr="图片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9" name="图片 10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1" name="图片 6" descr="图片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5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9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379730"/>
            <a:ext cx="10968990" cy="58769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203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4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6" name="副标题"/>
          <p:cNvSpPr txBox="1">
            <a:spLocks noGrp="1"/>
          </p:cNvSpPr>
          <p:nvPr>
            <p:ph type="body" idx="3" hasCustomPrompt="1"/>
            <p:custDataLst>
              <p:tags r:id="rId6"/>
            </p:custDataLst>
          </p:nvPr>
        </p:nvSpPr>
        <p:spPr>
          <a:xfrm>
            <a:off x="1120140" y="1015365"/>
            <a:ext cx="10457180" cy="4921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79705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205" name="图片 10" descr="图片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766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8572499" y="971550"/>
            <a:ext cx="1435101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68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pic>
        <p:nvPicPr>
          <p:cNvPr id="2097209" name="图片 6" descr="图片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88.xml" /><Relationship Id="rId14" Type="http://schemas.openxmlformats.org/officeDocument/2006/relationships/image" Target="../media/image4.png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image" Target="../media/image2.png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片 10" descr="ͼƬ3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29" name="直接连接符 7"/>
          <p:cNvCxnSpPr/>
          <p:nvPr>
            <p:custDataLst>
              <p:tags r:id="rId16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7" name="图片 11" descr="图片1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654" name="日期占位符 1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2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1036614" y="365125"/>
            <a:ext cx="10317186" cy="589943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838200" y="1078258"/>
            <a:ext cx="10515600" cy="50987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067" r:id="rId2"/>
    <p:sldLayoutId id="2147486068" r:id="rId3"/>
    <p:sldLayoutId id="2147486069" r:id="rId4"/>
    <p:sldLayoutId id="2147486070" r:id="rId5"/>
    <p:sldLayoutId id="2147486071" r:id="rId6"/>
    <p:sldLayoutId id="2147486072" r:id="rId7"/>
    <p:sldLayoutId id="2147486073" r:id="rId8"/>
    <p:sldLayoutId id="2147486074" r:id="rId9"/>
    <p:sldLayoutId id="2147486075" r:id="rId10"/>
    <p:sldLayoutId id="214748607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0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2.xml" /><Relationship Id="rId4" Type="http://schemas.openxmlformats.org/officeDocument/2006/relationships/image" Target="../media/image6.png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042324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老舍专题阅读教学设计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15" name="图片 20" descr="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07666" y="2009775"/>
            <a:ext cx="416458" cy="433070"/>
          </a:xfrm>
          <a:prstGeom prst="rect">
            <a:avLst/>
          </a:prstGeom>
        </p:spPr>
      </p:pic>
      <p:sp>
        <p:nvSpPr>
          <p:cNvPr id="1048790" name="标题"/>
          <p:cNvSpPr txBox="1"/>
          <p:nvPr>
            <p:custDataLst>
              <p:tags r:id="rId6"/>
            </p:custDataLst>
          </p:nvPr>
        </p:nvSpPr>
        <p:spPr>
          <a:xfrm>
            <a:off x="14548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老舍生平与创作背景</a:t>
            </a:r>
            <a:endParaRPr lang="zh-CN" altLang="en-US" sz="32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4317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8"/>
            </p:custDataLst>
          </p:nvPr>
        </p:nvSpPr>
        <p:spPr>
          <a:xfrm>
            <a:off x="8972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壹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7" name="图片 23" descr="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698366" y="2009775"/>
            <a:ext cx="416458" cy="433070"/>
          </a:xfrm>
          <a:prstGeom prst="rect">
            <a:avLst/>
          </a:prstGeom>
        </p:spPr>
      </p:pic>
      <p:sp>
        <p:nvSpPr>
          <p:cNvPr id="1048794" name="标题"/>
          <p:cNvSpPr txBox="1"/>
          <p:nvPr>
            <p:custDataLst>
              <p:tags r:id="rId10"/>
            </p:custDataLst>
          </p:nvPr>
        </p:nvSpPr>
        <p:spPr>
          <a:xfrm>
            <a:off x="32455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老舍作品风格与特点</a:t>
            </a:r>
            <a:endParaRPr lang="zh-CN" altLang="en-US" sz="32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5" name="直接连接符 26"/>
          <p:cNvCxnSpPr/>
          <p:nvPr>
            <p:custDataLst>
              <p:tags r:id="rId11"/>
            </p:custDataLst>
          </p:nvPr>
        </p:nvCxnSpPr>
        <p:spPr>
          <a:xfrm flipH="1">
            <a:off x="32224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6879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贰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9" name="图片 3" descr="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489066" y="2009775"/>
            <a:ext cx="416458" cy="433070"/>
          </a:xfrm>
          <a:prstGeom prst="rect">
            <a:avLst/>
          </a:prstGeom>
        </p:spPr>
      </p:pic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50362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老舍代表作品赏析</a:t>
            </a:r>
            <a:endParaRPr lang="zh-CN" altLang="en-US" sz="32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7" name="直接连接符 9"/>
          <p:cNvCxnSpPr/>
          <p:nvPr>
            <p:custDataLst>
              <p:tags r:id="rId15"/>
            </p:custDataLst>
          </p:nvPr>
        </p:nvCxnSpPr>
        <p:spPr>
          <a:xfrm flipH="1">
            <a:off x="50131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44786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叁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1" name="图片 13" descr="0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279766" y="2009775"/>
            <a:ext cx="416458" cy="433070"/>
          </a:xfrm>
          <a:prstGeom prst="rect">
            <a:avLst/>
          </a:prstGeom>
        </p:spPr>
      </p:pic>
      <p:sp>
        <p:nvSpPr>
          <p:cNvPr id="1048802" name="标题"/>
          <p:cNvSpPr txBox="1"/>
          <p:nvPr>
            <p:custDataLst>
              <p:tags r:id="rId18"/>
            </p:custDataLst>
          </p:nvPr>
        </p:nvSpPr>
        <p:spPr>
          <a:xfrm>
            <a:off x="68269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老舍作品中的文化内涵</a:t>
            </a:r>
            <a:endParaRPr lang="zh-CN" altLang="en-US" sz="32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9" name="直接连接符 16"/>
          <p:cNvCxnSpPr/>
          <p:nvPr>
            <p:custDataLst>
              <p:tags r:id="rId19"/>
            </p:custDataLst>
          </p:nvPr>
        </p:nvCxnSpPr>
        <p:spPr>
          <a:xfrm flipH="1">
            <a:off x="68038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20"/>
            </p:custDataLst>
          </p:nvPr>
        </p:nvSpPr>
        <p:spPr>
          <a:xfrm>
            <a:off x="62693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3" name="图片 28" descr="0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070466" y="2009775"/>
            <a:ext cx="416458" cy="433070"/>
          </a:xfrm>
          <a:prstGeom prst="rect">
            <a:avLst/>
          </a:prstGeom>
        </p:spPr>
      </p:pic>
      <p:sp>
        <p:nvSpPr>
          <p:cNvPr id="1048806" name="标题"/>
          <p:cNvSpPr txBox="1"/>
          <p:nvPr>
            <p:custDataLst>
              <p:tags r:id="rId22"/>
            </p:custDataLst>
          </p:nvPr>
        </p:nvSpPr>
        <p:spPr>
          <a:xfrm>
            <a:off x="86176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老舍作品的文学价值与影响</a:t>
            </a:r>
            <a:endParaRPr lang="zh-CN" altLang="en-US" sz="32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1" name="直接连接符 31"/>
          <p:cNvCxnSpPr/>
          <p:nvPr>
            <p:custDataLst>
              <p:tags r:id="rId23"/>
            </p:custDataLst>
          </p:nvPr>
        </p:nvCxnSpPr>
        <p:spPr>
          <a:xfrm flipH="1">
            <a:off x="85945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24"/>
            </p:custDataLst>
          </p:nvPr>
        </p:nvSpPr>
        <p:spPr>
          <a:xfrm>
            <a:off x="80600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伍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5" name="图片 34" descr="0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861166" y="2009775"/>
            <a:ext cx="416458" cy="433070"/>
          </a:xfrm>
          <a:prstGeom prst="rect">
            <a:avLst/>
          </a:prstGeom>
        </p:spPr>
      </p:pic>
      <p:sp>
        <p:nvSpPr>
          <p:cNvPr id="1048810" name="标题"/>
          <p:cNvSpPr txBox="1"/>
          <p:nvPr>
            <p:custDataLst>
              <p:tags r:id="rId26"/>
            </p:custDataLst>
          </p:nvPr>
        </p:nvSpPr>
        <p:spPr>
          <a:xfrm>
            <a:off x="104083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 fontScale="9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老舍专题阅读教学设计与实践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3" name="直接连接符 37"/>
          <p:cNvCxnSpPr/>
          <p:nvPr>
            <p:custDataLst>
              <p:tags r:id="rId27"/>
            </p:custDataLst>
          </p:nvPr>
        </p:nvCxnSpPr>
        <p:spPr>
          <a:xfrm flipH="1">
            <a:off x="103852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28"/>
            </p:custDataLst>
          </p:nvPr>
        </p:nvSpPr>
        <p:spPr>
          <a:xfrm>
            <a:off x="98507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  <p:sp>
        <p:nvSpPr>
          <p:cNvPr id="1048844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老舍生平与创作背景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https://d.book118.com/005042324240011040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569.55&quot;,&quot;top&quot;:&quot;26.45&quot;,&quot;width&quot;:&quot;319.6&quot;,&quot;height&quot;:&quot;483.15&quot;}"/>
  <p:tag name="KSO_WM_SLIDE_ID" val="custom2023030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1"/>
  <p:tag name="KSO_WM_UNIT_INDEX" val="1_6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7">
      <a:dk1>
        <a:srgbClr val="000000"/>
      </a:dk1>
      <a:lt1>
        <a:srgbClr val="FFFFFF"/>
      </a:lt1>
      <a:dk2>
        <a:srgbClr val="25404B"/>
      </a:dk2>
      <a:lt2>
        <a:srgbClr val="F2F2F2"/>
      </a:lt2>
      <a:accent1>
        <a:srgbClr val="183B47"/>
      </a:accent1>
      <a:accent2>
        <a:srgbClr val="465E6C"/>
      </a:accent2>
      <a:accent3>
        <a:srgbClr val="647684"/>
      </a:accent3>
      <a:accent4>
        <a:srgbClr val="B49964"/>
      </a:accent4>
      <a:accent5>
        <a:srgbClr val="8B5C47"/>
      </a:accent5>
      <a:accent6>
        <a:srgbClr val="703434"/>
      </a:accent6>
      <a:hlink>
        <a:srgbClr val="FF0000"/>
      </a:hlink>
      <a:folHlink>
        <a:srgbClr val="00B0F0"/>
      </a:folHlink>
    </a:clrScheme>
    <a:fontScheme name="自定义 2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3">
      <vt:lpstr>Arial</vt:lpstr>
      <vt:lpstr>Calibri</vt:lpstr>
      <vt:lpstr>汉仪书宋二简</vt:lpstr>
      <vt:lpstr>MiSans Normal</vt:lpstr>
      <vt:lpstr>MiSans</vt:lpstr>
      <vt:lpstr>Wingdings</vt:lpstr>
      <vt:lpstr>Calibri Light</vt:lpstr>
      <vt:lpstr>思源宋体 CN Heavy</vt:lpstr>
      <vt:lpstr>Office Theme</vt:lpstr>
      <vt:lpstr>老舍专题阅读教学设计</vt:lpstr>
      <vt:lpstr>目录</vt:lpstr>
      <vt:lpstr>老舍生平与创作背景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2024-08-31T22:16:23.574</cp:lastPrinted>
  <dcterms:created xsi:type="dcterms:W3CDTF">2024-08-31T14:16:23Z</dcterms:created>
  <dcterms:modified xsi:type="dcterms:W3CDTF">2024-08-31T14:16:26Z</dcterms:modified>
</cp:coreProperties>
</file>