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03793F-5E84-4725-B653-65518FD2A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1C0EFE-E63E-4090-8E54-EA0D5AB01E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1C76B1-CDD6-4BC1-A711-B27738E4FB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F29558-57A7-4693-9C15-B82F6DE4F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CF9342-DDC9-44F6-A640-CE435C2430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FB7342-2A01-49F0-8B80-2C4FF24085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27A130-84C5-4618-84CF-BDC86D134F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4B421C-295C-4F02-8477-45307047E1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DA7758-04FA-486E-A2A5-C5CC19683A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D61C2C-1E42-49F7-9A06-1F47D99F43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E9A547-450B-4ACD-B164-D86DA83A8E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04322211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《培训讲义建筑》ppt课件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建筑行业概述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建筑设计与规划</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建筑材料与施工技术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建筑工程管理与质量控制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建筑行业未来展望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建筑行业概述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建筑行业是一个庞大的领域，涵盖了住宅、商业、工业和公共设施等各类建筑物的设计、建造、维护和改造。根据不同的分类标准，建筑行业可以分为不同的类型。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建筑物用途，建筑行业可以分为住宅建筑、商业建筑、工业建筑和公共建筑等类型。公共建筑包括政府机构、教育机构、医疗机构等。根据建筑物规模，建筑行业可以分为大型、中型和小型建筑项目。此外，根据建筑物结构形式，建筑行业还可以分为钢筋混凝土结构、砌体结构、钢结构等类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建筑行业的定义与分类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随着社会经济的发展和技术的进步，建筑行业经历了不同的发展阶段，未来也将呈现出新的发展趋势。</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古代，建筑行业主要依靠手工劳动和简单的工具，建筑物形式单一，规模较小。随着工业革命的到来，机器和技术的引入使得建筑行业得到了快速发展。现代的建筑行业已经形成了完整的产业链，包括设计、施工、材料供应等多个环节。未来，随着环保意识的提高和技术的不断创新，建筑行业将更加注重绿色建筑、智能建筑和可持续发展等方面。</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建筑行业的发展历程与趋势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建筑行业在国民经济中占据重要地位，对经济增长和社会发展具有重要作用。</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筑行业是国民经济的重要组成部分，对经济增长具有直接贡献。它提供了大量的就业机会，吸收了大量农村剩余劳动力和城市下岗职工。此外，建筑行业的发展还带动了相关产业的发展，如建材、机械、运输等。同时，建筑行业在城市建设和社会发展中也发挥了重要作用，提供了人们生产和生活所需的物质基础和空间环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建筑行业在国民经济中的地位与作用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建筑设计与规划</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建筑设计的基本原则与要素</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建筑设计的基本原则与要素是建筑设计的核心，它们决定了建筑的功能、外观和结构。</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筑设计的基本原则包括功能主义、形式与内容的统一、结构合理和经济性等。这些原则是相互关联的，共同指导着建筑设计的方向。同时，建筑设计还需要考虑要素，如空间、材料、结构、色彩、光影等，这些要素直接影响着建筑的视觉效果和使用体验。</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建筑规划的理念与方法是实现建筑设计目标的关键，它们决定了建筑与周围环境的协调性和可持续性。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筑规划的理念包括整体性、可持续性和人文关怀等，这些理念指导着规划师和建筑师在实践中充分考虑环境、社会和经济等因素。同时，建筑规划还需要采用科学的方法，包括调查分析、模拟评估和优化设计等，以确保规划方案的科学性和可行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建筑规划的理念与方法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绿色建筑与可持续发展是当前建筑领域的重要趋势，它们强调在建筑的全寿命周期内实现资源的高效利用和环境的保护。</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绿色建筑采用了许多先进的技术和设计理念，如自然采光、绿色建材、节能系统等，以降低建筑对环境的负荷。同时，可持续发展要求建筑业在发展过程中充分考虑环境、社会和经济等因素，实现经济效益和社会效益的平衡。为了实现这一目标，需要加强政策引导和技术创新，推动建筑业向更加绿色和可持续的方向发展。</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绿色建筑与可持续发展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建筑材料与施工技术</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了解各种建筑材料的特性是选择合适材料的关键。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不同的建筑材料具有不同的特性，如耐久性、强度、重量、成本等。了解这些特性可以帮助设计师和工程师选择最适合特定项目的材料。例如，钢材具有高强度和延展性，适用于大跨度结构；混凝土则具有优良的抗压性能，常用于基础和墙体。</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建筑材料的种类与特性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掌握各种施工技术的特点和应用场景是实现建筑设计的重要环节。</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施工技术包括传统技术和现代技术。传统技术如砖石砌筑、木工和钢筋混凝土浇筑等，具有悠久的历史和成熟的工艺。现代技术则包括预制构件组装、3D打印建筑等，具有高效、精准和环保等优势。了解这些技术的应用场景，有助于在设计中选择合适的施工技术，实现建筑的功能和美学要求。</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施工技术的分类与应用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关注新型建筑材料与施工技术的发展是推动建筑行业进步的重要动力。</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科技的不断进步，新型建筑材料与施工技术层出不穷。例如，高性能混凝土、绿色建材、智能建材等新型材料的出现，为建筑设计提供了更多的选择和可能性。同时，装配式建筑、BIM技术、3D打印建筑等新型施工技术的应用，极大地提高了施工效率和建筑质量。关注这些发展动态，有助于建筑行业与时俱进，实现可持续发展。</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新型建筑材料与施工技术的发展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https://d.book118.com/005043222114011103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2024-09-12T15:39:10.347</cp:lastPrinted>
  <dcterms:created xsi:type="dcterms:W3CDTF">2024-09-12T07:39:10Z</dcterms:created>
  <dcterms:modified xsi:type="dcterms:W3CDTF">2024-09-12T07:39:12Z</dcterms:modified>
</cp:coreProperties>
</file>