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1B7AEF-5B61-401C-89FF-99FEC2D55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93E3A4-7ADD-4536-B5A4-CC5AB6EA1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632AD7-21E3-4268-8F60-3177269BF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3765DE-0B3D-4C14-9C11-CC1C62BC9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366D27-C907-463F-AC08-751D4D511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89214B-ACA9-4A53-AC6A-C014D977E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9EBC04-87CA-4A1F-9F56-3B2A28B76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B90EC8-63FB-4A23-AD45-416DCA766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22370C-1AFA-4AB3-BB9B-BAEB2E69E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8C57D1-EC01-431B-A078-8E406766FB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B40529-9C11-47B5-B543-FBD173EF8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04430431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2021年江西中考化学复习专题9实验探究题教学课件\n## 1.实验探究题的重要性及考试要求\n### 1.1实验探究题在中考化学中的地位与作用\n### 1.2中考化学实验探究题的考试形式与题型\n### 1.3中考化学实验探究题的评分标准与要求\n## 2.实验探究题的解题方法与技巧\n### 2.1实验探究题的解题思路与方法\n### 2.2实验探究题的答题技巧与策略\n### 2.3实验探究题的常见错误与避免方法\n## 3.中考化学实验探究题分类与实例分析\n### 3.1实验原理与方案设计类题目分析与实例\n### 3.2实验操作与数据处理类题目分析与实例\n### 3.3实验结果与结论类题目分析与实例\n## 4.中考化学实验探究题的复习策略与建议\n### 4.1实验探究题的复习方法与时间安排\n### 4.2实验探究题的练习与反馈建议\n### 4.3实验探究题的考试心态与应对策略\n## 5.实验探究题教学中的常见问题与创新教学方法\n### 5.1实验探究题教学中的常见问题与分析\n### 5.2实验探究题创新教学方法与实践\n### 5.3实验探究题教学效果评估与改进措施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3500"/>
              <a:t>2021年江西中考化学复习专题9实验探究题教学课件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实验探究题的重要性及考试要求</a:t>
            </a:r>
            <a:endParaRPr/>
          </a:p>
        </p:txBody>
      </p:sp>
      <p:sp>
        <p:nvSpPr>
          <p:cNvPr id="127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28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7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7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7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考察学生对实验原理、操作、数据处理和结论的掌握情况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提高学生的实验能力和科学探究精神</a:t>
                </a:r>
                <a:endParaRPr/>
              </a:p>
            </p:txBody>
          </p:sp>
          <p:sp>
            <p:nvSpPr>
              <p:cNvPr id="17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实验探究题是中考化学的重要组成部分</a:t>
                </a:r>
                <a:endParaRPr/>
              </a:p>
            </p:txBody>
          </p:sp>
        </p:grpSp>
        <p:grpSp>
          <p:nvGrpSpPr>
            <p:cNvPr id="17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一般占中考化学总分的20%左右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是拉开学生分数差距的关键题型</a:t>
                </a:r>
                <a:endParaRPr/>
              </a:p>
            </p:txBody>
          </p:sp>
          <p:sp>
            <p:nvSpPr>
              <p:cNvPr id="17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实验探究题在中考化学中的分值占比</a:t>
                </a:r>
                <a:endParaRPr/>
              </a:p>
            </p:txBody>
          </p:sp>
        </p:grpSp>
        <p:grpSp>
          <p:nvGrpSpPr>
            <p:cNvPr id="17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8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培养学生的观察能力、分析问题和解决问题的能力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提高学生的创新意识和团队协作精神</a:t>
                </a:r>
                <a:endParaRPr/>
              </a:p>
            </p:txBody>
          </p:sp>
          <p:sp>
            <p:nvSpPr>
              <p:cNvPr id="18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实验探究题对学生综合素质的培养</a:t>
                </a:r>
                <a:endParaRPr/>
              </a:p>
            </p:txBody>
          </p:sp>
        </p:grpSp>
      </p:grpSp>
      <p:pic>
        <p:nvPicPr>
          <p:cNvPr id="18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8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实验探究题在中考化学中的地位与作用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实验探究题的考试形式</a:t>
                </a:r>
                <a:endParaRPr/>
              </a:p>
            </p:txBody>
          </p:sp>
          <p:sp>
            <p:nvSpPr>
              <p:cNvPr id="19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以客观题和主观题的形式出现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客观题主要包括单选题、多选题和填空题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主观题主要包括简答题、实验设计和实验报告题</a:t>
                </a:r>
                <a:endParaRPr/>
              </a:p>
            </p:txBody>
          </p:sp>
          <p:sp>
            <p:nvSpPr>
              <p:cNvPr id="19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实验探究题的题型特点</a:t>
                </a:r>
                <a:endParaRPr/>
              </a:p>
            </p:txBody>
          </p:sp>
          <p:sp>
            <p:nvSpPr>
              <p:cNvPr id="19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题目涉及多个知识点，综合性强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题目情境真实，紧密联系生活实际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题目具有一定的难度和区分度</a:t>
                </a:r>
                <a:endParaRPr/>
              </a:p>
            </p:txBody>
          </p:sp>
          <p:sp>
            <p:nvSpPr>
              <p:cNvPr id="20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中考化学实验探究题的考试形式与题型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中考化学实验探究题的评分标准与要求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实验探究题的评分标准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题目要求明确，评分细则合理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评分标准注重学生对实验原理、操作、数据处理和结论的掌握情况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评分细则体现对学生综合素质的评价</a:t>
                </a:r>
                <a:endParaRPr/>
              </a:p>
            </p:txBody>
          </p:sp>
          <p:pic>
            <p:nvPicPr>
              <p:cNvPr id="21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实验探究题的要求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学生能够熟练掌握实验探究的基本方法和技巧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学生能够独立完成实验设计和实验报告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学生能够对实验结果进行分析和解释</a:t>
                </a:r>
                <a:endParaRPr/>
              </a:p>
            </p:txBody>
          </p:sp>
          <p:pic>
            <p:nvPicPr>
              <p:cNvPr id="2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实验探究题的解题方法与技巧</a:t>
            </a:r>
            <a:endParaRPr/>
          </a:p>
        </p:txBody>
      </p:sp>
      <p:sp>
        <p:nvSpPr>
          <p:cNvPr id="220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21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3" name="Tencent" descr="{&quot;isTemplate&quot;:false,&quot;type&quot;:&quot;title&quot;,&quot;canOmit&quot;:false,&quot;range&quot;:0}"/>
          <p:cNvSpPr>
            <a:spLocks noChangeAspect="1"/>
          </p:cNvSpPr>
          <p:nvPr/>
        </p:nvSpPr>
        <p:spPr>
          <a:xfrm>
            <a:off x="4296000" y="2337972"/>
            <a:ext cx="3600000" cy="3600000"/>
          </a:xfrm>
          <a:prstGeom prst="ellipse">
            <a:avLst/>
          </a:prstGeom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正文标题内容</a:t>
            </a:r>
            <a:endParaRPr/>
          </a:p>
        </p:txBody>
      </p:sp>
      <p:sp>
        <p:nvSpPr>
          <p:cNvPr id="224" name="椭圆 44" descr="{&quot;isTemplate&quot;:false,&quot;type&quot;:&quot;title&quot;,&quot;canOmit&quot;:false,&quot;range&quot;:0}"/>
          <p:cNvSpPr>
            <a:spLocks noChangeAspect="1"/>
          </p:cNvSpPr>
          <p:nvPr/>
        </p:nvSpPr>
        <p:spPr>
          <a:xfrm>
            <a:off x="7032000" y="4941979"/>
            <a:ext cx="864000" cy="86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04</a:t>
            </a:r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25" name="Tencent" descr="{&quot;isTemplate&quot;:true,&quot;type&quot;:&quot;title&quot;,&quot;canOmit&quot;:true,&quot;range&quot;:0}"/>
          <p:cNvSpPr txBox="1"/>
          <p:nvPr/>
        </p:nvSpPr>
        <p:spPr>
          <a:xfrm>
            <a:off x="902738" y="643889"/>
            <a:ext cx="103886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实验探究题的解题思路与方法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26" name="椭圆 41"/>
          <p:cNvSpPr>
            <a:spLocks noChangeAspect="1"/>
          </p:cNvSpPr>
          <p:nvPr/>
        </p:nvSpPr>
        <p:spPr>
          <a:xfrm>
            <a:off x="4296000" y="2469966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01</a:t>
            </a:r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27" name="椭圆 42"/>
          <p:cNvSpPr>
            <a:spLocks noChangeAspect="1"/>
          </p:cNvSpPr>
          <p:nvPr/>
        </p:nvSpPr>
        <p:spPr>
          <a:xfrm>
            <a:off x="7032000" y="246996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02</a:t>
            </a:r>
            <a:endParaRPr kumimoji="1" lang="zh-CN" altLang="en-US" sz="2800">
              <a:latin typeface="+mj-ea"/>
              <a:ea typeface="+mj-ea"/>
            </a:endParaRPr>
          </a:p>
        </p:txBody>
      </p:sp>
      <p:grpSp>
        <p:nvGrpSpPr>
          <p:cNvPr id="2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02738" y="2335630"/>
            <a:ext cx="10386524" cy="4113053"/>
            <a:chOff x="902737" y="2338233"/>
            <a:chExt cx="10386524" cy="4110068"/>
          </a:xfrm>
        </p:grpSpPr>
        <p:grpSp>
          <p:nvGrpSpPr>
            <p:cNvPr id="229" name="组合 60"/>
            <p:cNvGrpSpPr/>
            <p:nvPr/>
          </p:nvGrpSpPr>
          <p:grpSpPr>
            <a:xfrm>
              <a:off x="902737" y="2338233"/>
              <a:ext cx="3046174" cy="1506860"/>
              <a:chOff x="7681382" y="2346631"/>
              <a:chExt cx="3046174" cy="1497068"/>
            </a:xfrm>
          </p:grpSpPr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681382" y="2753762"/>
                <a:ext cx="3042524" cy="108993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分析实验题目，明确实验目的和原理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掌握实验原理，理解实验过程中的关键步骤</a:t>
                </a:r>
                <a:endParaRPr/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802928" y="2346631"/>
                <a:ext cx="2924628" cy="3908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明确实验目的和原理</a:t>
                </a:r>
                <a:endParaRPr lang="en-US" sz="2000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232" name="组合 56"/>
            <p:cNvGrpSpPr/>
            <p:nvPr/>
          </p:nvGrpSpPr>
          <p:grpSpPr>
            <a:xfrm>
              <a:off x="8246737" y="2344642"/>
              <a:ext cx="3042524" cy="1499661"/>
              <a:chOff x="7681382" y="2344040"/>
              <a:chExt cx="3042524" cy="1499661"/>
            </a:xfrm>
          </p:grpSpPr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681382" y="2753762"/>
                <a:ext cx="3042524" cy="108993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识别实验材料和用具，了解其性质和作用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选择合适的实验材料和用具，保证实验的顺利进行</a:t>
                </a:r>
                <a:endParaRPr/>
              </a:p>
            </p:txBody>
          </p:sp>
          <p:sp>
            <p:nvSpPr>
              <p:cNvPr id="2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681382" y="2344040"/>
                <a:ext cx="2936723" cy="3934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2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分析实验材料和用具</a:t>
                </a:r>
                <a:endParaRPr lang="en-US" sz="2000" b="1">
                  <a:solidFill>
                    <a:schemeClr val="accent2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235" name="组合 63"/>
            <p:cNvGrpSpPr/>
            <p:nvPr/>
          </p:nvGrpSpPr>
          <p:grpSpPr>
            <a:xfrm>
              <a:off x="902737" y="4948642"/>
              <a:ext cx="3046174" cy="1499661"/>
              <a:chOff x="7681382" y="2344040"/>
              <a:chExt cx="3046174" cy="1499661"/>
            </a:xfrm>
          </p:grpSpPr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681382" y="2753762"/>
                <a:ext cx="3042524" cy="108993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根据实验目的和原理，设计实验步骤和方法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确保实验步骤和方法科学合理，符合实验要求</a:t>
                </a:r>
                <a:endParaRPr/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90833" y="2344040"/>
                <a:ext cx="2936723" cy="3934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sz="2000" b="1">
                    <a:solidFill>
                      <a:schemeClr val="accent3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设计实验步骤和方法</a:t>
                </a:r>
                <a:endParaRPr lang="en-US" sz="2000" b="1">
                  <a:solidFill>
                    <a:schemeClr val="accent3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238" name="组合 57"/>
            <p:cNvGrpSpPr/>
            <p:nvPr/>
          </p:nvGrpSpPr>
          <p:grpSpPr>
            <a:xfrm>
              <a:off x="8246737" y="4948642"/>
              <a:ext cx="3042524" cy="1499661"/>
              <a:chOff x="7681382" y="2344040"/>
              <a:chExt cx="3042524" cy="1499661"/>
            </a:xfrm>
          </p:grpSpPr>
          <p:sp>
            <p:nvSpPr>
              <p:cNvPr id="2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681382" y="2753762"/>
                <a:ext cx="3042524" cy="108993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对实验数据进行收集、整理和分析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根据实验数据，得出实验结论</a:t>
                </a:r>
                <a:endParaRPr/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681382" y="2344040"/>
                <a:ext cx="2876247" cy="3934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4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分析实验数据和结果</a:t>
                </a:r>
                <a:endParaRPr lang="en-US" sz="2000" b="1">
                  <a:solidFill>
                    <a:schemeClr val="accent4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</p:grpSp>
      </p:grpSp>
      <p:sp>
        <p:nvSpPr>
          <p:cNvPr id="241" name="椭圆 43"/>
          <p:cNvSpPr>
            <a:spLocks noChangeAspect="1"/>
          </p:cNvSpPr>
          <p:nvPr/>
        </p:nvSpPr>
        <p:spPr>
          <a:xfrm>
            <a:off x="4296000" y="4941979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03</a:t>
            </a:r>
            <a:endParaRPr kumimoji="1" lang="zh-CN" altLang="en-US" sz="2800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4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4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仔细审题，抓住关键信息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仔细阅读题目，理解题目的要求和条件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抓住关键信息，避免答题过程中的遗漏和错误</a:t>
                </a:r>
                <a:endParaRPr/>
              </a:p>
            </p:txBody>
          </p:sp>
          <p:sp>
            <p:nvSpPr>
              <p:cNvPr id="24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答题技巧与方法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对于客观题，要掌握答题技巧，提高答题速度和准确率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对于主观题，要注重逻辑性和条理性，规范答题格式</a:t>
                </a:r>
                <a:endParaRPr/>
              </a:p>
            </p:txBody>
          </p:sp>
          <p:sp>
            <p:nvSpPr>
              <p:cNvPr id="25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注意时间分配和答题节奏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合理分配答题时间，避免在某一题目上花费过多时间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保持答题节奏，保持心情平和，避免紧张和焦虑</a:t>
                </a:r>
                <a:endParaRPr/>
              </a:p>
            </p:txBody>
          </p:sp>
          <p:sp>
            <p:nvSpPr>
              <p:cNvPr id="25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实验探究题的答题技巧与策略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6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6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6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实验原理和操作步骤的常见错误</a:t>
                </a:r>
                <a:endParaRPr/>
              </a:p>
            </p:txBody>
          </p:sp>
          <p:sp>
            <p:nvSpPr>
              <p:cNvPr id="26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错误理解实验原理，导致实验结果偏差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实验操作步骤不严谨，影响实验结果的真实性</a:t>
                </a:r>
                <a:endParaRPr/>
              </a:p>
            </p:txBody>
          </p:sp>
        </p:grpSp>
        <p:grpSp>
          <p:nvGrpSpPr>
            <p:cNvPr id="26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6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数据处理和结论得出的常见错误</a:t>
                </a:r>
                <a:endParaRPr/>
              </a:p>
            </p:txBody>
          </p:sp>
          <p:sp>
            <p:nvSpPr>
              <p:cNvPr id="26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数据处理方法不当，导致实验结果不准确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实验结论得出的依据不充分，缺乏逻辑性</a:t>
                </a:r>
                <a:endParaRPr/>
              </a:p>
            </p:txBody>
          </p:sp>
        </p:grpSp>
        <p:grpSp>
          <p:nvGrpSpPr>
            <p:cNvPr id="26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6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避免方法</a:t>
                </a:r>
                <a:endParaRPr/>
              </a:p>
            </p:txBody>
          </p:sp>
          <p:sp>
            <p:nvSpPr>
              <p:cNvPr id="26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加强对实验原理的学习和理解，掌握实验操作的关键步骤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注重实验数据的收集和处理，提高实验结果的准确性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培养良好的答题习惯，提高答题技巧和准确率</a:t>
                </a:r>
                <a:endParaRPr/>
              </a:p>
            </p:txBody>
          </p:sp>
        </p:grpSp>
      </p:grpSp>
      <p:sp>
        <p:nvSpPr>
          <p:cNvPr id="2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实验探究题的常见错误与避免方法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中考化学实验探究题分类与实例分析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实验原理与方案设计类题目分析与实例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实验原理与方案设计题目的特点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题目涉及实验原理的理解和实验方案的设计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题目具有一定的难度和区分度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实例分析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以某一实验为背景，要求学生设计实验方案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考察学生对实验原理的掌握情况和实验方案设计能力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https://d.book118.com/005044304311011111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2021年江西中考化学复习专题9实验探究题教学课件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2024-09-17T18:13:50.579</cp:lastPrinted>
  <dcterms:created xsi:type="dcterms:W3CDTF">2024-09-17T10:13:50Z</dcterms:created>
  <dcterms:modified xsi:type="dcterms:W3CDTF">2024-09-17T10:13:52Z</dcterms:modified>
</cp:coreProperties>
</file>