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1E42D4-26A1-45EA-A8BB-F95E69555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C22D66-4001-4EE5-98B8-03B79D971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8D3E37-CD72-4ED0-A004-756F1E92B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2F6F26-E9DC-4B44-9E58-6F66B8163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E1F6A1-F257-447B-B9C3-DDC671BD90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E8E4AE-0D62-4200-B2F8-B13D0DE104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7F19B8-37D0-40CB-9B6F-FC38B7C8EF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235D8D-24D6-4C12-8ABF-831564C8A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C13FAF-33C7-4584-AE59-F3B5FAFCDB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7B2323-A545-43B2-B083-83C448681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EBF26-9A83-4DF8-B2D5-79E37B998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1002112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元宇宙与沉浸式媒体体验的融合及变革</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元宇宙的本质及特征
 沉浸式媒体体验的概念及特点
 元宇宙与沉浸式媒体体验融合的可能性
 元宇宙对沉浸式媒体体验的变革
 沉浸式媒体体验对元宇宙发展的促进
 元宇宙与沉浸式媒体体验融合的挑战
 元宇宙与沉浸式媒体体验融合的发展趋势
 元宇宙与沉浸式媒体体验融合的应用场景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元宇宙的本质及特征</a:t>
            </a:r>
          </a:p>
        </p:txBody>
      </p:sp>
      <p:sp>
        <p:nvSpPr>
          <p:cNvPr id="3" name="Subtitle 2"/>
          <p:cNvSpPr>
            <a:spLocks noGrp="1"/>
          </p:cNvSpPr>
          <p:nvPr>
            <p:ph type="subTitle" idx="1"/>
          </p:nvPr>
        </p:nvSpPr>
        <p:spPr/>
        <p:txBody>
          <a:bodyPr/>
          <a:lstStyle/>
          <a:p>
            <a:r>
              <a:t>元宇宙与沉浸式媒体体验的融合及变革</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元宇宙的本质及特征</a:t>
            </a:r>
          </a:p>
        </p:txBody>
      </p:sp>
      <p:sp>
        <p:nvSpPr>
          <p:cNvPr id="3" name="Text Placeholder 2"/>
          <p:cNvSpPr>
            <a:spLocks noGrp="1"/>
          </p:cNvSpPr>
          <p:nvPr>
            <p:ph type="body" idx="1"/>
          </p:nvPr>
        </p:nvSpPr>
        <p:spPr/>
        <p:txBody>
          <a:bodyPr/>
          <a:lstStyle/>
          <a:p>
            <a:r>
              <a:t>元宇宙的本质及特征</a:t>
            </a:r>
          </a:p>
        </p:txBody>
      </p:sp>
      <p:sp>
        <p:nvSpPr>
          <p:cNvPr id="4" name="Content Placeholder 3"/>
          <p:cNvSpPr>
            <a:spLocks noGrp="1"/>
          </p:cNvSpPr>
          <p:nvPr>
            <p:ph sz="half" idx="2"/>
          </p:nvPr>
        </p:nvSpPr>
        <p:spPr/>
        <p:txBody>
          <a:bodyPr/>
          <a:lstStyle/>
          <a:p>
            <a:r>
              <a:t>1. 元宇宙是一种虚实融合的数字世界，它允许人们在虚拟世界中进行真实世界的活动，例如购物、社交、游戏等。</a:t>
            </a:r>
          </a:p>
          <a:p>
            <a:r>
              <a:t>2. 元宇宙具有沉浸式、交互性、去中心化、开放式等特征。</a:t>
            </a:r>
          </a:p>
          <a:p>
            <a:r>
              <a:t>3. 元宇宙与现实世界融合发展，形成新的经济体系、社会体系、文化体系等。</a:t>
            </a:r>
          </a:p>
        </p:txBody>
      </p:sp>
      <p:sp>
        <p:nvSpPr>
          <p:cNvPr id="5" name="Text Placeholder 4"/>
          <p:cNvSpPr>
            <a:spLocks noGrp="1"/>
          </p:cNvSpPr>
          <p:nvPr>
            <p:ph type="body" idx="3"/>
          </p:nvPr>
        </p:nvSpPr>
        <p:spPr/>
        <p:txBody>
          <a:bodyPr/>
          <a:lstStyle/>
          <a:p>
            <a:r>
              <a:t>元宇宙的起源与发展</a:t>
            </a:r>
          </a:p>
        </p:txBody>
      </p:sp>
      <p:sp>
        <p:nvSpPr>
          <p:cNvPr id="6" name="Content Placeholder 5"/>
          <p:cNvSpPr>
            <a:spLocks noGrp="1"/>
          </p:cNvSpPr>
          <p:nvPr>
            <p:ph sz="half" idx="4"/>
          </p:nvPr>
        </p:nvSpPr>
        <p:spPr/>
        <p:txBody>
          <a:bodyPr/>
          <a:lstStyle/>
          <a:p>
            <a:r>
              <a:t>1. 元宇宙的概念最早源于20世纪80年代，当时作家尼尔·斯蒂芬森在小说《雪崩》中描述了一个名为“元界”的虚拟世界。</a:t>
            </a:r>
          </a:p>
          <a:p>
            <a:r>
              <a:t>2. 随着互联网的快速发展，元宇宙的概念逐渐从科幻小说走向现实。</a:t>
            </a:r>
          </a:p>
          <a:p>
            <a:r>
              <a:t>3. 近年来，随着虚拟现实（VR）、增强现实（AR）、混合现实（MR）等技术的进步，元宇宙的发展进入了新的阶段。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元宇宙的本质及特征</a:t>
            </a:r>
          </a:p>
        </p:txBody>
      </p:sp>
      <p:sp>
        <p:nvSpPr>
          <p:cNvPr id="3" name="Text Placeholder 2"/>
          <p:cNvSpPr>
            <a:spLocks noGrp="1"/>
          </p:cNvSpPr>
          <p:nvPr>
            <p:ph type="body" idx="1"/>
          </p:nvPr>
        </p:nvSpPr>
        <p:spPr/>
        <p:txBody>
          <a:bodyPr/>
          <a:lstStyle/>
          <a:p>
            <a:r>
              <a:t>元宇宙的应用领域</a:t>
            </a:r>
          </a:p>
        </p:txBody>
      </p:sp>
      <p:sp>
        <p:nvSpPr>
          <p:cNvPr id="4" name="Content Placeholder 3"/>
          <p:cNvSpPr>
            <a:spLocks noGrp="1"/>
          </p:cNvSpPr>
          <p:nvPr>
            <p:ph sz="half" idx="2"/>
          </p:nvPr>
        </p:nvSpPr>
        <p:spPr/>
        <p:txBody>
          <a:bodyPr/>
          <a:lstStyle/>
          <a:p>
            <a:r>
              <a:t>1. 游戏：元宇宙为游戏玩家提供了一种更沉浸式、更逼真的游戏体验。</a:t>
            </a:r>
          </a:p>
          <a:p>
            <a:r>
              <a:t>2. 社交：元宇宙为人们提供了一个虚拟社交空间，人们可以在其中进行虚拟社交活动，例如聊天、聚会等。</a:t>
            </a:r>
          </a:p>
          <a:p>
            <a:r>
              <a:t>3. 教育：元宇宙可以为学生提供一种新的学习方式，学生可以在虚拟世界中学习，这可以提高学习效率和兴趣。</a:t>
            </a:r>
          </a:p>
        </p:txBody>
      </p:sp>
      <p:sp>
        <p:nvSpPr>
          <p:cNvPr id="5" name="Text Placeholder 4"/>
          <p:cNvSpPr>
            <a:spLocks noGrp="1"/>
          </p:cNvSpPr>
          <p:nvPr>
            <p:ph type="body" idx="3"/>
          </p:nvPr>
        </p:nvSpPr>
        <p:spPr/>
        <p:txBody>
          <a:bodyPr/>
          <a:lstStyle/>
          <a:p>
            <a:r>
              <a:t>元宇宙的挑战</a:t>
            </a:r>
          </a:p>
        </p:txBody>
      </p:sp>
      <p:sp>
        <p:nvSpPr>
          <p:cNvPr id="6" name="Content Placeholder 5"/>
          <p:cNvSpPr>
            <a:spLocks noGrp="1"/>
          </p:cNvSpPr>
          <p:nvPr>
            <p:ph sz="half" idx="4"/>
          </p:nvPr>
        </p:nvSpPr>
        <p:spPr/>
        <p:txBody>
          <a:bodyPr/>
          <a:lstStyle/>
          <a:p>
            <a:r>
              <a:t>1. 技术限制：元宇宙的发展受限于当前的计算机技术能力，例如，虚拟现实技术目前还无法提供完全沉浸式的体验。</a:t>
            </a:r>
          </a:p>
          <a:p>
            <a:r>
              <a:t>2. 安全问题：元宇宙中的虚拟财产和数据可能会受到攻击和盗窃，这可能导致经济损失和隐私泄露。</a:t>
            </a:r>
          </a:p>
          <a:p>
            <a:r>
              <a:t>3. 伦理问题：元宇宙的出现可能会带来新的伦理问题，例如，虚拟世界中的人该如何处理现实世界中的法律和道德规范。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元宇宙的本质及特征</a:t>
            </a:r>
          </a:p>
        </p:txBody>
      </p:sp>
      <p:sp>
        <p:nvSpPr>
          <p:cNvPr id="3" name="Content Placeholder 2"/>
          <p:cNvSpPr>
            <a:spLocks noGrp="1"/>
          </p:cNvSpPr>
          <p:nvPr>
            <p:ph sz="half" idx="2"/>
          </p:nvPr>
        </p:nvSpPr>
        <p:spPr/>
        <p:txBody>
          <a:bodyPr/>
          <a:lstStyle/>
          <a:p>
            <a:r>
              <a:t>1. 元宇宙将继续发展和完善，成为一个更加成熟和稳定的平台。</a:t>
            </a:r>
          </a:p>
          <a:p>
            <a:r>
              <a:t>2. 元宇宙将与现实世界融合发展，形成新的经济体系、社会体系、文化体系等。</a:t>
            </a:r>
          </a:p>
          <a:p>
            <a:r>
              <a:t>3. 元宇宙将成为人们日常生活的重要组成部分，并对社会产生深远的影响。</a:t>
            </a:r>
          </a:p>
        </p:txBody>
      </p:sp>
      <p:sp>
        <p:nvSpPr>
          <p:cNvPr id="4" name="Text Placeholder 3"/>
          <p:cNvSpPr>
            <a:spLocks noGrp="1"/>
          </p:cNvSpPr>
          <p:nvPr>
            <p:ph type="body" idx="3"/>
          </p:nvPr>
        </p:nvSpPr>
        <p:spPr/>
        <p:txBody>
          <a:bodyPr/>
          <a:lstStyle/>
          <a:p>
            <a:r>
              <a:t>元宇宙的应用前景</a:t>
            </a:r>
          </a:p>
        </p:txBody>
      </p:sp>
      <p:sp>
        <p:nvSpPr>
          <p:cNvPr id="5" name="Content Placeholder 4"/>
          <p:cNvSpPr>
            <a:spLocks noGrp="1"/>
          </p:cNvSpPr>
          <p:nvPr>
            <p:ph sz="half" idx="4"/>
          </p:nvPr>
        </p:nvSpPr>
        <p:spPr/>
        <p:txBody>
          <a:bodyPr/>
          <a:lstStyle/>
          <a:p>
            <a:r>
              <a:t>1. 元宇宙将在教育、医疗、制造、零售等多个领域发挥重要作用。</a:t>
            </a:r>
          </a:p>
          <a:p>
            <a:r>
              <a:t>2. 元宇宙将催生新的产业和就业机会。</a:t>
            </a:r>
          </a:p>
          <a:p>
            <a:r>
              <a:t>3. 元宇宙将成为人类社会发展的新阶段。</a:t>
            </a:r>
          </a:p>
        </p:txBody>
      </p:sp>
      <p:sp>
        <p:nvSpPr>
          <p:cNvPr id="6" name="Text Placeholder 5"/>
          <p:cNvSpPr>
            <a:spLocks noGrp="1"/>
          </p:cNvSpPr>
          <p:nvPr>
            <p:ph type="body" idx="1"/>
          </p:nvPr>
        </p:nvSpPr>
        <p:spPr/>
        <p:txBody>
          <a:bodyPr/>
          <a:lstStyle/>
          <a:p>
            <a:r>
              <a:t>元宇宙的未来趋势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沉浸式媒体体验的概念及特点</a:t>
            </a:r>
          </a:p>
        </p:txBody>
      </p:sp>
      <p:sp>
        <p:nvSpPr>
          <p:cNvPr id="3" name="Subtitle 2"/>
          <p:cNvSpPr>
            <a:spLocks noGrp="1"/>
          </p:cNvSpPr>
          <p:nvPr>
            <p:ph type="subTitle" idx="1"/>
          </p:nvPr>
        </p:nvSpPr>
        <p:spPr/>
        <p:txBody>
          <a:bodyPr/>
          <a:lstStyle/>
          <a:p>
            <a:r>
              <a:t>元宇宙与沉浸式媒体体验的融合及变革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沉浸式媒体体验的概念及特点</a:t>
            </a:r>
          </a:p>
        </p:txBody>
      </p:sp>
      <p:sp>
        <p:nvSpPr>
          <p:cNvPr id="3" name="Content Placeholder 2"/>
          <p:cNvSpPr>
            <a:spLocks noGrp="1"/>
          </p:cNvSpPr>
          <p:nvPr>
            <p:ph sz="half" idx="2"/>
          </p:nvPr>
        </p:nvSpPr>
        <p:spPr/>
        <p:txBody>
          <a:bodyPr/>
          <a:lstStyle/>
          <a:p>
            <a:r>
              <a:t>1. 沉浸式媒体体验是指观众置身于虚拟或增强现实环境中，与媒体内容互动并产生共鸣的体验。</a:t>
            </a:r>
          </a:p>
          <a:p>
            <a:r>
              <a:t>2. 沉浸式媒体体验超越了传统媒体的二维屏幕限制，利用虚拟现实（VR）、增强现实（AR）、混合现实（MR）等技术，创造身临其境的视听觉环境。</a:t>
            </a:r>
          </a:p>
          <a:p>
            <a:r>
              <a:t>3. 沉浸式媒体体验强调观众的感官参与和互动性，通过多重感官刺激让观众感觉自己真正处于媒体内容之中。</a:t>
            </a:r>
          </a:p>
        </p:txBody>
      </p:sp>
      <p:sp>
        <p:nvSpPr>
          <p:cNvPr id="4" name="Text Placeholder 3"/>
          <p:cNvSpPr>
            <a:spLocks noGrp="1"/>
          </p:cNvSpPr>
          <p:nvPr>
            <p:ph type="body" idx="3"/>
          </p:nvPr>
        </p:nvSpPr>
        <p:spPr/>
        <p:txBody>
          <a:bodyPr/>
          <a:lstStyle/>
          <a:p>
            <a:r>
              <a:t>沉浸式媒体体验的特点：</a:t>
            </a:r>
          </a:p>
        </p:txBody>
      </p:sp>
      <p:sp>
        <p:nvSpPr>
          <p:cNvPr id="5" name="Content Placeholder 4"/>
          <p:cNvSpPr>
            <a:spLocks noGrp="1"/>
          </p:cNvSpPr>
          <p:nvPr>
            <p:ph sz="half" idx="4"/>
          </p:nvPr>
        </p:nvSpPr>
        <p:spPr/>
        <p:txBody>
          <a:bodyPr/>
          <a:lstStyle/>
          <a:p>
            <a:r>
              <a:t>1. 临场感：沉浸式媒体体验通过虚拟现实或增强现实技术创造出逼真的虚拟环境，让观众感觉自己置身于其中，从而产生强烈的临场感。</a:t>
            </a:r>
          </a:p>
          <a:p>
            <a:r>
              <a:t>2. 互动性：沉浸式媒体体验允许观众与媒体内容进行互动，例如在虚拟世界中探索、与虚拟角色互动、或通过手势和动作来控制媒体内容。</a:t>
            </a:r>
          </a:p>
          <a:p>
            <a:r>
              <a:t>3. 多感官参与：沉浸式媒体体验不仅局限于视觉和听觉，还可以通过触觉、嗅觉、味觉等多重感官参与，从而增强观众的沉浸感。</a:t>
            </a:r>
          </a:p>
        </p:txBody>
      </p:sp>
      <p:sp>
        <p:nvSpPr>
          <p:cNvPr id="6" name="Text Placeholder 5"/>
          <p:cNvSpPr>
            <a:spLocks noGrp="1"/>
          </p:cNvSpPr>
          <p:nvPr>
            <p:ph type="body" idx="1"/>
          </p:nvPr>
        </p:nvSpPr>
        <p:spPr/>
        <p:txBody>
          <a:bodyPr/>
          <a:lstStyle/>
          <a:p>
            <a:r>
              <a:t>沉浸式媒体体验的概念：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元宇宙与沉浸式媒体体验融合的可能性</a:t>
            </a:r>
          </a:p>
        </p:txBody>
      </p:sp>
      <p:sp>
        <p:nvSpPr>
          <p:cNvPr id="3" name="Subtitle 2"/>
          <p:cNvSpPr>
            <a:spLocks noGrp="1"/>
          </p:cNvSpPr>
          <p:nvPr>
            <p:ph type="subTitle" idx="1"/>
          </p:nvPr>
        </p:nvSpPr>
        <p:spPr/>
        <p:txBody>
          <a:bodyPr/>
          <a:lstStyle/>
          <a:p>
            <a:r>
              <a:t>元宇宙与沉浸式媒体体验的融合及变革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元宇宙与沉浸式媒体体验融合的可能性</a:t>
            </a:r>
          </a:p>
        </p:txBody>
      </p:sp>
      <p:sp>
        <p:nvSpPr>
          <p:cNvPr id="3" name="Text Placeholder 2"/>
          <p:cNvSpPr>
            <a:spLocks noGrp="1"/>
          </p:cNvSpPr>
          <p:nvPr>
            <p:ph type="body" idx="1"/>
          </p:nvPr>
        </p:nvSpPr>
        <p:spPr/>
        <p:txBody>
          <a:bodyPr/>
          <a:lstStyle/>
          <a:p>
            <a:r>
              <a:t>元宇宙与沉浸式媒体体验融合的创新内容创作</a:t>
            </a:r>
          </a:p>
        </p:txBody>
      </p:sp>
      <p:sp>
        <p:nvSpPr>
          <p:cNvPr id="4" name="Content Placeholder 3"/>
          <p:cNvSpPr>
            <a:spLocks noGrp="1"/>
          </p:cNvSpPr>
          <p:nvPr>
            <p:ph sz="half" idx="2"/>
          </p:nvPr>
        </p:nvSpPr>
        <p:spPr/>
        <p:txBody>
          <a:bodyPr/>
          <a:lstStyle/>
          <a:p>
            <a:r>
              <a:t>1. 在元宇宙环境中，创作者可以利用沉浸式媒体技术创造身临其境的故事、游戏、社交互动等内容，提供前所未有的体验。</a:t>
            </a:r>
          </a:p>
          <a:p>
            <a:r>
              <a:t>2. 沉浸式媒体技术可以增强用户与数字内容的互动，加深其沉浸感和参与感，提升内容的吸引力和可玩性。</a:t>
            </a:r>
          </a:p>
          <a:p>
            <a:r>
              <a:t>3. 元宇宙的虚拟空间和沉浸式媒体的交互特性相得益彰，能够为创作者提供广阔的想象空间和创作自由度。</a:t>
            </a:r>
          </a:p>
        </p:txBody>
      </p:sp>
      <p:sp>
        <p:nvSpPr>
          <p:cNvPr id="5" name="Text Placeholder 4"/>
          <p:cNvSpPr>
            <a:spLocks noGrp="1"/>
          </p:cNvSpPr>
          <p:nvPr>
            <p:ph type="body" idx="3"/>
          </p:nvPr>
        </p:nvSpPr>
        <p:spPr/>
        <p:txBody>
          <a:bodyPr/>
          <a:lstStyle/>
          <a:p>
            <a:r>
              <a:t>元宇宙与沉浸式媒体体验融合的增强现实与虚拟现实</a:t>
            </a:r>
          </a:p>
        </p:txBody>
      </p:sp>
      <p:sp>
        <p:nvSpPr>
          <p:cNvPr id="6" name="Content Placeholder 5"/>
          <p:cNvSpPr>
            <a:spLocks noGrp="1"/>
          </p:cNvSpPr>
          <p:nvPr>
            <p:ph sz="half" idx="4"/>
          </p:nvPr>
        </p:nvSpPr>
        <p:spPr/>
        <p:txBody>
          <a:bodyPr/>
          <a:lstStyle/>
          <a:p>
            <a:r>
              <a:t>1. 元宇宙与沉浸式媒体体验融合的其中一个重要方面是增强现实（AR）和虚拟现实（VR）的使用。</a:t>
            </a:r>
          </a:p>
          <a:p>
            <a:r>
              <a:t>2. AR和VR技术可以创建沉浸式环境，让用户感觉自己置身其中，从而增强媒体体验的真实感和互动性。</a:t>
            </a:r>
          </a:p>
          <a:p>
            <a:r>
              <a:t>3. 在元宇宙中，AR和VR技术可以用于创建虚拟世界，让用户探索、互动和体验各种各样的内容。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元宇宙与沉浸式媒体体验融合的可能性</a:t>
            </a:r>
          </a:p>
        </p:txBody>
      </p:sp>
      <p:sp>
        <p:nvSpPr>
          <p:cNvPr id="3" name="Content Placeholder 2"/>
          <p:cNvSpPr>
            <a:spLocks noGrp="1"/>
          </p:cNvSpPr>
          <p:nvPr>
            <p:ph sz="half" idx="2"/>
          </p:nvPr>
        </p:nvSpPr>
        <p:spPr/>
        <p:txBody>
          <a:bodyPr/>
          <a:lstStyle/>
          <a:p>
            <a:r>
              <a:t>1. 元宇宙中的沉浸式媒体体验提供了新的社交互动方式，用户可以以虚拟形象进行互动，打破时空限制。</a:t>
            </a:r>
          </a:p>
          <a:p>
            <a:r>
              <a:t>2. 在元宇宙中，用户可以通过沉浸式媒体体验进行虚拟协作，在虚拟环境中进行共同创作、项目讨论和培训等活动。</a:t>
            </a:r>
          </a:p>
          <a:p>
            <a:r>
              <a:t>3. 元宇宙和沉浸式媒体体验融合，将为社交互动和协作带来新的可能性和场景。</a:t>
            </a:r>
          </a:p>
        </p:txBody>
      </p:sp>
      <p:sp>
        <p:nvSpPr>
          <p:cNvPr id="4" name="Text Placeholder 3"/>
          <p:cNvSpPr>
            <a:spLocks noGrp="1"/>
          </p:cNvSpPr>
          <p:nvPr>
            <p:ph type="body" idx="3"/>
          </p:nvPr>
        </p:nvSpPr>
        <p:spPr/>
        <p:txBody>
          <a:bodyPr/>
          <a:lstStyle/>
          <a:p>
            <a:r>
              <a:t>元宇宙与沉浸式媒体体验融合的实时互动与反馈</a:t>
            </a:r>
          </a:p>
        </p:txBody>
      </p:sp>
      <p:sp>
        <p:nvSpPr>
          <p:cNvPr id="5" name="Content Placeholder 4"/>
          <p:cNvSpPr>
            <a:spLocks noGrp="1"/>
          </p:cNvSpPr>
          <p:nvPr>
            <p:ph sz="half" idx="4"/>
          </p:nvPr>
        </p:nvSpPr>
        <p:spPr/>
        <p:txBody>
          <a:bodyPr/>
          <a:lstStyle/>
          <a:p>
            <a:r>
              <a:t>1. 元宇宙与沉浸式媒体体验融合提供了实时互动和反馈的可能性，用户可以对数字内容做出实时反应。</a:t>
            </a:r>
          </a:p>
          <a:p>
            <a:r>
              <a:t>2. 在元宇宙中，用户可以通过沉浸式媒体体验与其他用户进行实时互动，分享经验和想法，增强体验的参与性和趣味性。</a:t>
            </a:r>
          </a:p>
          <a:p>
            <a:r>
              <a:t>3. 沉浸式媒体体验可以提供实时反馈，让用户即时了解自己的行为和选择对虚拟环境的影响，增强学习和决策的有效性。</a:t>
            </a:r>
          </a:p>
        </p:txBody>
      </p:sp>
      <p:sp>
        <p:nvSpPr>
          <p:cNvPr id="6" name="Text Placeholder 5"/>
          <p:cNvSpPr>
            <a:spLocks noGrp="1"/>
          </p:cNvSpPr>
          <p:nvPr>
            <p:ph type="body" idx="1"/>
          </p:nvPr>
        </p:nvSpPr>
        <p:spPr/>
        <p:txBody>
          <a:bodyPr/>
          <a:lstStyle/>
          <a:p>
            <a:r>
              <a:t>元宇宙与沉浸式媒体体验融合的社交互动与协作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元宇宙与沉浸式媒体体验融合的可能性</a:t>
            </a:r>
          </a:p>
        </p:txBody>
      </p:sp>
      <p:sp>
        <p:nvSpPr>
          <p:cNvPr id="3" name="Text Placeholder 2"/>
          <p:cNvSpPr>
            <a:spLocks noGrp="1"/>
          </p:cNvSpPr>
          <p:nvPr>
            <p:ph type="body" idx="1"/>
          </p:nvPr>
        </p:nvSpPr>
        <p:spPr/>
        <p:txBody>
          <a:bodyPr/>
          <a:lstStyle/>
          <a:p>
            <a:r>
              <a:t>元宇宙与沉浸式媒体体验融合的数据收集与分析</a:t>
            </a:r>
          </a:p>
        </p:txBody>
      </p:sp>
      <p:sp>
        <p:nvSpPr>
          <p:cNvPr id="4" name="Content Placeholder 3"/>
          <p:cNvSpPr>
            <a:spLocks noGrp="1"/>
          </p:cNvSpPr>
          <p:nvPr>
            <p:ph sz="half" idx="2"/>
          </p:nvPr>
        </p:nvSpPr>
        <p:spPr/>
        <p:txBody>
          <a:bodyPr/>
          <a:lstStyle/>
          <a:p>
            <a:r>
              <a:t>1. 元宇宙与沉浸式媒体体验融合可以通过收集和分析用户数据来优化体验和内容。</a:t>
            </a:r>
          </a:p>
          <a:p>
            <a:r>
              <a:t>2. 沉浸式媒体体验可以收集用户行为、偏好、情绪等数据，为内容创作者提供 insights，帮助他们了解用户需求并改进内容。</a:t>
            </a:r>
          </a:p>
          <a:p>
            <a:r>
              <a:t>3. 元宇宙与沉浸式媒体体验融合的数据收集和分析可以促进用户体验的个性化和定制化，增强用户满意度和参与度。</a:t>
            </a:r>
          </a:p>
        </p:txBody>
      </p:sp>
      <p:sp>
        <p:nvSpPr>
          <p:cNvPr id="5" name="Text Placeholder 4"/>
          <p:cNvSpPr>
            <a:spLocks noGrp="1"/>
          </p:cNvSpPr>
          <p:nvPr>
            <p:ph type="body" idx="3"/>
          </p:nvPr>
        </p:nvSpPr>
        <p:spPr/>
        <p:txBody>
          <a:bodyPr/>
          <a:lstStyle/>
          <a:p>
            <a:r>
              <a:t>元宇宙与沉浸式媒体体验融合的伦理与安全</a:t>
            </a:r>
          </a:p>
        </p:txBody>
      </p:sp>
      <p:sp>
        <p:nvSpPr>
          <p:cNvPr id="6" name="Content Placeholder 5"/>
          <p:cNvSpPr>
            <a:spLocks noGrp="1"/>
          </p:cNvSpPr>
          <p:nvPr>
            <p:ph sz="half" idx="4"/>
          </p:nvPr>
        </p:nvSpPr>
        <p:spPr/>
        <p:txBody>
          <a:bodyPr/>
          <a:lstStyle/>
          <a:p>
            <a:r>
              <a:t>1. 元宇宙与沉浸式媒体体验融合涉及到个人数据收集、使用和共享等伦理问题，需要建立相应的监管和治理机制。</a:t>
            </a:r>
          </a:p>
          <a:p>
            <a:r>
              <a:t>2. 沉浸式媒体体验可能带来沉浸感过强、沉迷等问题，需要关注用户的心理健康和福祉。</a:t>
            </a:r>
          </a:p>
          <a:p>
            <a:r>
              <a:t>3. 元宇宙与沉浸式媒体体验融合的安全问题也需要关注，需要采取措施防止网络攻击、欺诈和骚扰等安全隐患。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元宇宙对沉浸式媒体体验的变革</a:t>
            </a:r>
          </a:p>
        </p:txBody>
      </p:sp>
      <p:sp>
        <p:nvSpPr>
          <p:cNvPr id="3" name="Subtitle 2"/>
          <p:cNvSpPr>
            <a:spLocks noGrp="1"/>
          </p:cNvSpPr>
          <p:nvPr>
            <p:ph type="subTitle" idx="1"/>
          </p:nvPr>
        </p:nvSpPr>
        <p:spPr/>
        <p:txBody>
          <a:bodyPr/>
          <a:lstStyle/>
          <a:p>
            <a:r>
              <a:t>元宇宙与沉浸式媒体体验的融合及变革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元宇宙对沉浸式媒体体验的变革</a:t>
            </a:r>
          </a:p>
        </p:txBody>
      </p:sp>
      <p:sp>
        <p:nvSpPr>
          <p:cNvPr id="3" name="Text Placeholder 2"/>
          <p:cNvSpPr>
            <a:spLocks noGrp="1"/>
          </p:cNvSpPr>
          <p:nvPr>
            <p:ph type="body" idx="1"/>
          </p:nvPr>
        </p:nvSpPr>
        <p:spPr/>
        <p:txBody>
          <a:bodyPr/>
          <a:lstStyle/>
          <a:p>
            <a:r>
              <a:t>元宇宙中沉浸式媒体体验的创造新方式：</a:t>
            </a:r>
          </a:p>
        </p:txBody>
      </p:sp>
      <p:sp>
        <p:nvSpPr>
          <p:cNvPr id="4" name="Content Placeholder 3"/>
          <p:cNvSpPr>
            <a:spLocks noGrp="1"/>
          </p:cNvSpPr>
          <p:nvPr>
            <p:ph sz="half" idx="2"/>
          </p:nvPr>
        </p:nvSpPr>
        <p:spPr/>
        <p:txBody>
          <a:bodyPr/>
          <a:lstStyle/>
          <a:p>
            <a:r>
              <a:t>1. 虚拟现实（VR）和增强现实（AR）等新技术为创造身临其境且互动性强的媒体体验提供了可能性，这些体验可以将用户带入真实世界以外的地方。</a:t>
            </a:r>
          </a:p>
          <a:p>
            <a:r>
              <a:t>2. 元宇宙中的沉浸式媒体体验可以提供更个性化和量身定制的体验，用户可以根据自己的兴趣和喜好选择内容，从而增加沉浸感和参与度。</a:t>
            </a:r>
          </a:p>
          <a:p>
            <a:r>
              <a:t>3. 元宇宙中的沉浸式媒体体验可以增加内容的深度和广度，用户可以探索不同的虚拟世界和空间，并与虚拟角色和对象互动。</a:t>
            </a:r>
          </a:p>
        </p:txBody>
      </p:sp>
      <p:sp>
        <p:nvSpPr>
          <p:cNvPr id="5" name="Text Placeholder 4"/>
          <p:cNvSpPr>
            <a:spLocks noGrp="1"/>
          </p:cNvSpPr>
          <p:nvPr>
            <p:ph type="body" idx="3"/>
          </p:nvPr>
        </p:nvSpPr>
        <p:spPr/>
        <p:txBody>
          <a:bodyPr/>
          <a:lstStyle/>
          <a:p>
            <a:r>
              <a:t>元宇宙中沉浸式媒体体验的社交性变革：</a:t>
            </a:r>
          </a:p>
        </p:txBody>
      </p:sp>
      <p:sp>
        <p:nvSpPr>
          <p:cNvPr id="6" name="Content Placeholder 5"/>
          <p:cNvSpPr>
            <a:spLocks noGrp="1"/>
          </p:cNvSpPr>
          <p:nvPr>
            <p:ph sz="half" idx="4"/>
          </p:nvPr>
        </p:nvSpPr>
        <p:spPr/>
        <p:txBody>
          <a:bodyPr/>
          <a:lstStyle/>
          <a:p>
            <a:r>
              <a:t>1. 元宇宙中的沉浸式媒体体验可以提供更强的社交性，用户可以与其他用户互动、交流和协作，从而增强共享体验和社区感。</a:t>
            </a:r>
          </a:p>
          <a:p>
            <a:r>
              <a:t>2. 元宇宙中的沉浸式媒体体验可以打破物理世界的限制，让人们在虚拟世界中扩大社交圈，结交来自世界各地的新朋友。</a:t>
            </a:r>
          </a:p>
          <a:p>
            <a:r>
              <a:t>3. 元宇宙中的沉浸式媒体体验可以提供更自然和直观的社交互动方式，例如，用户可以通过虚拟化身进行社交，从而减少沟通障碍。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元宇宙对沉浸式媒体体验的变革</a:t>
            </a:r>
          </a:p>
        </p:txBody>
      </p:sp>
      <p:sp>
        <p:nvSpPr>
          <p:cNvPr id="3" name="Text Placeholder 2"/>
          <p:cNvSpPr>
            <a:spLocks noGrp="1"/>
          </p:cNvSpPr>
          <p:nvPr>
            <p:ph type="body" idx="1"/>
          </p:nvPr>
        </p:nvSpPr>
        <p:spPr/>
        <p:txBody>
          <a:bodyPr/>
          <a:lstStyle/>
          <a:p>
            <a:r>
              <a:t>元宇宙中沉浸式媒体体验的经济变革：</a:t>
            </a:r>
          </a:p>
        </p:txBody>
      </p:sp>
      <p:sp>
        <p:nvSpPr>
          <p:cNvPr id="4" name="Content Placeholder 3"/>
          <p:cNvSpPr>
            <a:spLocks noGrp="1"/>
          </p:cNvSpPr>
          <p:nvPr>
            <p:ph sz="half" idx="2"/>
          </p:nvPr>
        </p:nvSpPr>
        <p:spPr/>
        <p:txBody>
          <a:bodyPr/>
          <a:lstStyle/>
          <a:p>
            <a:r>
              <a:t>1. 元宇宙中的沉浸式媒体体验可以创造新的经济机会，例如，用户可以在虚拟世界中创建和销售虚拟物品，也可以通过提供虚拟服务来赚取收入。</a:t>
            </a:r>
          </a:p>
          <a:p>
            <a:r>
              <a:t>2. 元宇宙中的沉浸式媒体体验可以促进虚拟经济的发展，用户可以在虚拟世界中进行交易和投资，从而增加经济活动。</a:t>
            </a:r>
          </a:p>
          <a:p>
            <a:r>
              <a:t>3. 元宇宙中的沉浸式媒体体验可以打破现实世界中的经济限制，让人们在虚拟世界中实现经济上的自由和独立。</a:t>
            </a:r>
          </a:p>
        </p:txBody>
      </p:sp>
      <p:sp>
        <p:nvSpPr>
          <p:cNvPr id="5" name="Text Placeholder 4"/>
          <p:cNvSpPr>
            <a:spLocks noGrp="1"/>
          </p:cNvSpPr>
          <p:nvPr>
            <p:ph type="body" idx="3"/>
          </p:nvPr>
        </p:nvSpPr>
        <p:spPr/>
        <p:txBody>
          <a:bodyPr/>
          <a:lstStyle/>
          <a:p>
            <a:r>
              <a:t>元宇宙中沉浸式媒体体验的美学变革：</a:t>
            </a:r>
          </a:p>
        </p:txBody>
      </p:sp>
      <p:sp>
        <p:nvSpPr>
          <p:cNvPr id="6" name="Content Placeholder 5"/>
          <p:cNvSpPr>
            <a:spLocks noGrp="1"/>
          </p:cNvSpPr>
          <p:nvPr>
            <p:ph sz="half" idx="4"/>
          </p:nvPr>
        </p:nvSpPr>
        <p:spPr/>
        <p:txBody>
          <a:bodyPr/>
          <a:lstStyle/>
          <a:p>
            <a:r>
              <a:t>1. 元宇宙中的沉浸式媒体体验可以提供更丰富的视觉效果和听觉效果，用户可以在虚拟世界中体验前所未有的美学享受。</a:t>
            </a:r>
          </a:p>
          <a:p>
            <a:r>
              <a:t>2. 元宇宙中的沉浸式媒体体验可以突破传统美学的限制，用户可以在虚拟世界中创造出独一无二的艺术作品和表演形式。</a:t>
            </a:r>
          </a:p>
          <a:p>
            <a:r>
              <a:t>3. 元宇宙中的沉浸式媒体体验可以让人们在虚拟世界中探索和发现新的美学风格和潮流，从而拓宽审美视野。</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元宇宙对沉浸式媒体体验的变革</a:t>
            </a:r>
          </a:p>
        </p:txBody>
      </p:sp>
      <p:sp>
        <p:nvSpPr>
          <p:cNvPr id="3" name="Text Placeholder 2"/>
          <p:cNvSpPr>
            <a:spLocks noGrp="1"/>
          </p:cNvSpPr>
          <p:nvPr>
            <p:ph type="body" idx="1"/>
          </p:nvPr>
        </p:nvSpPr>
        <p:spPr/>
        <p:txBody>
          <a:bodyPr/>
          <a:lstStyle/>
          <a:p>
            <a:r>
              <a:t>元宇宙中沉浸式媒体体验的伦理变革：</a:t>
            </a:r>
          </a:p>
        </p:txBody>
      </p:sp>
      <p:sp>
        <p:nvSpPr>
          <p:cNvPr id="4" name="Content Placeholder 3"/>
          <p:cNvSpPr>
            <a:spLocks noGrp="1"/>
          </p:cNvSpPr>
          <p:nvPr>
            <p:ph sz="half" idx="2"/>
          </p:nvPr>
        </p:nvSpPr>
        <p:spPr/>
        <p:txBody>
          <a:bodyPr/>
          <a:lstStyle/>
          <a:p>
            <a:r>
              <a:t>1. 元宇宙中的沉浸式媒体体验可能会带来新的伦理挑战，例如，如何保护用户在虚拟世界中的隐私和安全，如何防止虚拟世界中的犯罪行为。</a:t>
            </a:r>
          </a:p>
          <a:p>
            <a:r>
              <a:t>2. 元宇宙中的沉浸式媒体体验可能会对用户的心理健康产生影响，例如，长时间沉浸在虚拟世界中可能会导致用户与现实世界的脱节。</a:t>
            </a:r>
          </a:p>
          <a:p>
            <a:r>
              <a:t>3. 元宇宙中的沉浸式媒体体验可能会加剧现实世界中的不平等，例如，如果虚拟世界中的资源分配不均，可能会导致现实世界中的贫富差距进一步扩大。</a:t>
            </a:r>
          </a:p>
        </p:txBody>
      </p:sp>
      <p:sp>
        <p:nvSpPr>
          <p:cNvPr id="5" name="Text Placeholder 4"/>
          <p:cNvSpPr>
            <a:spLocks noGrp="1"/>
          </p:cNvSpPr>
          <p:nvPr>
            <p:ph type="body" idx="3"/>
          </p:nvPr>
        </p:nvSpPr>
        <p:spPr/>
        <p:txBody>
          <a:bodyPr/>
          <a:lstStyle/>
          <a:p>
            <a:r>
              <a:t>元宇宙中沉浸式媒体体验的应用领域变革：</a:t>
            </a:r>
          </a:p>
        </p:txBody>
      </p:sp>
      <p:sp>
        <p:nvSpPr>
          <p:cNvPr id="6" name="Content Placeholder 5"/>
          <p:cNvSpPr>
            <a:spLocks noGrp="1"/>
          </p:cNvSpPr>
          <p:nvPr>
            <p:ph sz="half" idx="4"/>
          </p:nvPr>
        </p:nvSpPr>
        <p:spPr/>
        <p:txBody>
          <a:bodyPr/>
          <a:lstStyle/>
          <a:p>
            <a:r>
              <a:t>1. 元宇宙中的沉浸式媒体体验可以应用于教育领域，用户可以在虚拟世界中进行学习和探索，从而提高学习效率和趣味性。</a:t>
            </a:r>
          </a:p>
          <a:p>
            <a:r>
              <a:t>2. 元宇宙中的沉浸式媒体体验可以应用于医疗领域，用户可以在虚拟世界中进行治疗和康复，从而减少疼痛和焦虑。</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https://d.book118.com/005100211210011104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元宇宙的本质及特征</vt:lpstr>
      <vt:lpstr> 元宇宙的本质及特征</vt:lpstr>
      <vt:lpstr> 元宇宙的本质及特征</vt:lpstr>
      <vt:lpstr> 元宇宙的本质及特征</vt:lpstr>
      <vt:lpstr> 沉浸式媒体体验的概念及特点</vt:lpstr>
      <vt:lpstr>#. 沉浸式媒体体验的概念及特点</vt:lpstr>
      <vt:lpstr> 元宇宙与沉浸式媒体体验融合的可能性</vt:lpstr>
      <vt:lpstr> 元宇宙与沉浸式媒体体验融合的可能性</vt:lpstr>
      <vt:lpstr> 元宇宙与沉浸式媒体体验融合的可能性</vt:lpstr>
      <vt:lpstr> 元宇宙与沉浸式媒体体验融合的可能性</vt:lpstr>
      <vt:lpstr> 元宇宙对沉浸式媒体体验的变革</vt:lpstr>
      <vt:lpstr>#. 元宇宙对沉浸式媒体体验的变革</vt:lpstr>
      <vt:lpstr>#. 元宇宙对沉浸式媒体体验的变革</vt:lpstr>
      <vt:lpstr>#. 元宇宙对沉浸式媒体体验的变革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2024-09-14T07:54:24.501</cp:lastPrinted>
  <dcterms:created xsi:type="dcterms:W3CDTF">2024-09-13T23:54:24Z</dcterms:created>
  <dcterms:modified xsi:type="dcterms:W3CDTF">2024-09-13T23:54:26Z</dcterms:modified>
</cp:coreProperties>
</file>