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44CA4-1245-4B3D-BE01-8C1ABEAC5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E4CF5-2BFD-4B9B-851A-93B10526D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A90EC-D985-4477-8A07-8FA296727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58101-CF01-4D98-8961-221BD523D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7F796-A147-466C-AEA0-83C50AD87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E637A-4C10-43A8-ACC0-E292CA663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BBD79-3A02-41A2-8AD9-2585BFCB4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E3FF3-C58A-4DDC-92A9-572CFDC6B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96591-FB6C-402F-B4CF-CCED0882A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EFF9C-B18F-4F72-9861-07767E639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9BA49-D58B-46E4-A0FC-AA3229AEC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00313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老年人护理PPT课件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老年人的生理特点和健康需求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老年人日常生活护理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老年人安全护理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养老护理服务与政策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794" b="20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老年人护理是指为老年人提供的生活照顾、医疗保健、康复训练等方面的服务，旨在提高老年人的生活质量。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随着人口老龄化的加剧，老年人护理已成为社会关注的热点问题。提供优质的老年人护理服务，有助于提高老年人的生活质量和身心健康。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老年人护理的重要性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老年人护理的定义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80" r="293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通过PPT课件，向观众介绍老年人护理的基本知识和技能，提高观众对老年人护理的认知和理解。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为观众提供实用的老年人护理方法和技巧，帮助他们在家庭和社区中更好地照顾老年人，促进老年人的身心健康。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老年人的生理特点和健康需求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老年人的生理变化主要表现在身体机能的衰退，包括视力、听力、记忆力等方面的下降。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随着年龄的增长，老年人的身体机能逐渐衰退，例如视力下降导致老花眼，听力减弱导致耳背，记忆力下降导致容易忘事等。这些变化对老年人的生活质量和日常活动产生影响，需要得到适当的护理和关注。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842" r="88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老年人的健康需求主要包括医疗保健、营养饮食、运动健身、心理关怀等方面。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定期进行身体检查，及时发现和治疗各种慢性疾病。同时，合理的营养饮食对于保持身体健康至关重要，应保证摄入足够的蛋白质、维生素和矿物质。适当的运动也有助于增强体质和提高免疫力。此外，心理关怀同样不可忽视，老年人容易出现孤独、抑郁等情况，需要得到关注和安慰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老年人常见的疾病包括心血管疾病、糖尿病、关节炎等，预防措施包括健康饮食、规律作息、适量运动等。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老年人的常见病之一，预防措施包括低盐、低脂饮食，控制体重和血压等。糖尿病也是一种常见的慢性疾病，需要控制饮食、加强锻炼并定期检测血糖。关节炎会导致关节疼痛和僵硬，老年人应注意保暖和避免过度劳累以预防关节炎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常见疾病与预防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老年人心理护理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随着年龄的增长，老年人可能会出现记忆力减退、思维速度减慢、注意力不集中等问题。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33" b="1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老年人可能会出现情绪不稳定、易怒、焦虑、抑郁等情况，有时还可能出现孤独感和无助感。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由于身体机能下降和社交圈子的变化，老年人可能会出现社交障碍，与人交流的能力和意愿降低。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老年人需要被尊重，感受到家人的关爱和社会的温暖。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尊重与关爱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老年人需要感到安全，包括身体上的安全和情感上的安全。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老年人需要与他人交流、互动，以保持身心健康。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社交与交流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耐心倾听老年人的心声，理解他们的感受和需求。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鼓励与支持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给予老年人鼓励和支持，增强他们的自信心和自我价值感。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提供社交机会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为老年人提供社交机会，让他们与他人交流、互动，以保持身心健康。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https://d.book118.com/005100313023011101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2024-09-09T08:52:03.680</cp:lastPrinted>
  <dcterms:created xsi:type="dcterms:W3CDTF">2024-09-09T00:52:03Z</dcterms:created>
  <dcterms:modified xsi:type="dcterms:W3CDTF">2024-09-09T00:52:05Z</dcterms:modified>
</cp:coreProperties>
</file>