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A6507B-2D4D-4354-9CFB-6E2DF60B86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4EA1F5-94B5-4E04-A359-DC9B0C3626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E405756-5DB6-425C-A244-8593631431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908B7F-BE22-4DB3-927C-DCD86FEBC2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6857225-C041-49AF-8440-66B2B440FC6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894973B-A76E-49CD-9A65-DA1E86701F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6D139BA-5694-4BBE-ACB7-B7314557E8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A53F2F-B4AE-4503-8EF8-B42D0D17A2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86877C6-4664-492A-8B81-ADC82DD4B1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644283-061F-431B-BD80-769E0EF051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5FAA70-5D95-4B2D-BD79-70F142A33C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5101240032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水利工程施工质量验收规范对投资效益及运维成本的影响分析</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汇报时间：</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水利工程施工质量验收规范对投资效益的影响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水利工程施工质量验收规范对运维成本的影响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水利工程施工质量验收规范的优化建议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水利工程施工质量验收规范概述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261268" y="119793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65729" y="1205454"/>
            <a:ext cx="2584705" cy="2521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46028" y="119327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alphaModFix amt="70000"/>
          </a:blip>
          <a:srcRect l="15779" r="15779"/>
          <a:stretch>
            <a:fillRect/>
          </a:stretch>
        </p:blipFill>
        <p:spPr>
          <a:xfrm>
            <a:off x="1415276" y="1289262"/>
            <a:ext cx="2433158" cy="2364134"/>
          </a:xfrm>
          <a:prstGeom prst="ellipse">
            <a:avLst/>
          </a:prstGeom>
        </p:spPr>
      </p:pic>
      <p:sp>
        <p:nvSpPr>
          <p:cNvPr id="6" name="TextBox 6"/>
          <p:cNvSpPr txBox="1"/>
          <p:nvPr/>
        </p:nvSpPr>
        <p:spPr>
          <a:xfrm>
            <a:off x="795406" y="4001686"/>
            <a:ext cx="10658475" cy="2038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请输入您的内容</a:t>
            </a:r>
          </a:p>
        </p:txBody>
      </p:sp>
      <p:pic>
        <p:nvPicPr>
          <p:cNvPr id="7" name="Picture 7"/>
          <p:cNvPicPr>
            <a:picLocks noChangeAspect="1"/>
          </p:cNvPicPr>
          <p:nvPr/>
        </p:nvPicPr>
        <p:blipFill>
          <a:blip r:embed="rId3">
            <a:alphaModFix amt="70000"/>
          </a:blip>
          <a:srcRect l="16208" r="16208"/>
          <a:stretch>
            <a:fillRect/>
          </a:stretch>
        </p:blipFill>
        <p:spPr>
          <a:xfrm>
            <a:off x="4855037" y="1276410"/>
            <a:ext cx="2433158" cy="2364134"/>
          </a:xfrm>
          <a:prstGeom prst="ellipse">
            <a:avLst/>
          </a:prstGeom>
        </p:spPr>
      </p:pic>
      <p:pic>
        <p:nvPicPr>
          <p:cNvPr id="8" name="Picture 8"/>
          <p:cNvPicPr>
            <a:picLocks noChangeAspect="1"/>
          </p:cNvPicPr>
          <p:nvPr/>
        </p:nvPicPr>
        <p:blipFill>
          <a:blip r:embed="rId4">
            <a:alphaModFix amt="70000"/>
          </a:blip>
          <a:srcRect l="15608" r="15608"/>
          <a:stretch>
            <a:fillRect/>
          </a:stretch>
        </p:blipFill>
        <p:spPr>
          <a:xfrm>
            <a:off x="8349233" y="1271082"/>
            <a:ext cx="2433158" cy="2364134"/>
          </a:xfrm>
          <a:prstGeom prst="ellipse">
            <a:avLst/>
          </a:prstGeom>
        </p:spPr>
      </p:pic>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水利工程施工质量验收规范概述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水利工程施工质量验收规范对投资效益的影响</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投资效益是指投资所取得的回报或收益，通常以经济效益、社会效益和环境效益等形式体现。</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投资效益的计算方法包括投资回报率、净现值、内部收益率等财务指标，以及基于成本效益分析的综合效益评估。</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投资效益的定义与计算</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投资效益计算</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投资效益定义</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000" r="190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通过严格执行水利工程施工质量验收规范，可以确保工程质量的稳定性和可靠性，减少因质量问题导致的维修和加固费用，降低工程全生命周期的维护成本。</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提高工程质量</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规范的验收流程和标准能够促使施工单位在施工过程中更加注重效率，减少不必要的延误和返工，从而降低工程的建设成本。</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提升工程效率</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质量验收规范能够确保水利工程在施工过程中符合安全规定，降低安全事故发生的概率，减少因安全事故导致的经济损失。</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保障工程安全</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验收规范对投资效益的正面影响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延长工程工期</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严格的验收流程和标准可能导致工程进度的延误，因为施工单位可能需要更多的时间来满足规范要求，或者在验收过程中遇到更多的整改和返工。</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增加施工成本</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严格的施工质量验收规范可能导致施工成本的增加，因为施工单位可能需要采用更昂贵的材料、技术和设备以满足规范要求。</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降低灵活性</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过于严格的施工质量验收规范可能会限制施工单位的灵活性，使得他们在面对某些特殊情况时难以灵活应对，从而影响工程进度和成本。</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7333" r="17333"/>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21875" r="21875"/>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t="16625" b="1662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验收规范对投资效益的负面影响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案例一</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某大型水库建设，由于严格执行施工质量验收规范，工程质量和安全得到有效保障，虽然施工成本略有增加，但工程整体效益显著提高，投资回报率较高。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案例二</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某小型水闸改造项目，由于缺乏明确的施工质量验收规范，施工单位在施工过程中存在较大的灵活性，虽然施工成本较低，但工程质量和安全存在一定隐患，后期维护成本较高，整体效益较低。</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水利工程施工质量验收规范对运维成本的影响</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运维成本的定义与计算</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运维成本</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指水利工程在竣工验收后，为保证其正常运行所需的费用，包括维护、检修、更新改造等方面的费用。</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计算方法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根据水利工程规模、复杂程度、设备种类等因素，采用相应的计算方法和公式，对运维成本进行估算和预测。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https://d.book118.com/005101240032011114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2024-09-21T03:32:15.427</cp:lastPrinted>
  <dcterms:created xsi:type="dcterms:W3CDTF">2024-09-20T19:32:15Z</dcterms:created>
  <dcterms:modified xsi:type="dcterms:W3CDTF">2024-09-20T19:32:17Z</dcterms:modified>
</cp:coreProperties>
</file>