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710BB-A58E-476B-A404-D842EB46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09B60-E72A-4A91-9B0A-0DF1E21F7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B9C82-7E51-4881-93FE-E20706DCC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9DFCF-8603-496F-B1AF-0ACCE83D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CFA0B-8A48-4F16-B0DB-22BB9D851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6C096-4B42-4569-B7D4-F9028A18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8FF13-7BEA-4C5B-BDC2-6C8988E1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39A4D-951D-4FDC-9CD6-03BAF2BC2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CEBC4-B3F6-47FA-A44B-A12E2E67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A044C-AFBB-4B48-BAAD-273E8DAA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D90A5-5CA5-4460-8055-DC5AB43A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01300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导游在旅行中的团队激励与凝聚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导游角色与团队建设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旅行过程中团队激励方法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旅行过程中团队凝聚策略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应对困难时团队支持体系建设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评估及改进方向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导游角色与团队建设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导游是旅行团队的领导者，负责带领团队完成旅行计划，确保游客的安全和满意度。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导游需要协调游客之间的关系，处理各种问题和矛盾，确保团队氛围和谐。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522" r="105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导游是旅游目的地的文化传播者，通过讲解和介绍，让游客更好地了解当地的历史、文化和风俗习惯。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导游在团队中作用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导游应以热情周到的服务赢得游客的信任和好感，关心游客的需求和感受。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75" b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导游需要与游客保持良好的沟通，及时了解游客的意见和建议，积极解决问题。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导游应关注每个游客的个性特点和需求，提供个性化的服务和关怀，让游客感受到温暖和尊重。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导游与游客关系建立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导游应具备丰富的旅游专业知识，包括历史、文化、地理、民俗等方面的知识，以便更好地为游客提供讲解和服务。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导游应具备良好的语言表达能力，能够用流利的普通话和外语与游客交流，解答游客的问题。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导游应具备较强的应变能力，能够妥善处理各种突发事件和紧急情况，确保游客的安全和行程的顺利进行。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导游应学会管理自己的情绪，保持积极乐观的态度，为游客营造愉快的旅游氛围。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导游自身素质提升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旅行过程中团队激励方法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目标设定与达成激励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在旅行开始前，导游应与团队成员共同设定明确的旅行目标，如参观景点数量、体验当地文化等，使团队成员有明确的方向和动力。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将整体目标分解为若干小目标，每完成一个小目标，导游可给予团队成员及时的肯定和奖励，激发团队成员的积极性。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目标达成庆祝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当团队达成预定目标时，导游可组织庆祝活动，如聚餐、颁发证书等，增强团队成员的成就感和归属感。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在旅行过程中，团队成员可能会遇到一些挫折和困难，导游应及时进行心理疏导，帮助他们调整心态，积极面对问题。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关心团队成员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导游应时刻关注团队成员的情感变化，主动询问他们的需求和感受，给予关心和支持。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导游应努力营造团队内部的和谐氛围，鼓励团队成员之间互相帮助、分享经验，增强团队的凝聚力。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情感关怀与心理调适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精神鼓励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除了物质奖励外，导游还应给予团队成员精神上的鼓励和支持，如赞美、鼓励的话语或行为，激发他们的自信心和积极性。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导游应确保团队成员之间的公平竞争环境，让每个人都有机会展示自己的才能和潜力，从而获得相应的奖励和鼓励。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导游可根据团队成员的表现和贡献，给予一定的物质奖励，如小礼品、纪念品等，以表达对他们的认可和感谢。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物质奖励与精神鼓励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旅行过程中团队凝聚策略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https://d.book118.com/005101300342011041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2024-09-02T19:52:33.602</cp:lastPrinted>
  <dcterms:created xsi:type="dcterms:W3CDTF">2024-09-02T11:52:33Z</dcterms:created>
  <dcterms:modified xsi:type="dcterms:W3CDTF">2024-09-02T11:52:35Z</dcterms:modified>
</cp:coreProperties>
</file>