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D585E-6102-4649-B702-B4FB4BF3D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10B9F-0242-492A-B19B-7B628DE2E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55D0E-15C9-493D-8AAA-EDE218CC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F2708-B285-4201-9B76-2FCBB479B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6C2354-79A3-4369-A8EC-481947690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CC070-7240-436F-AE6F-E254E46CA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AFB3DE-2B8D-4085-8F3D-A86DB5326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D55D7-8727-403F-8ED8-4151FDD98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2A20A-3E8A-4A36-AABA-DD64F917A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960F2-50BF-4218-8E0D-F53E77A09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28C22-95DF-400D-9AEF-9BE538729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 panose="02010609000101010101" charset="-122"/>
                <a:ea typeface="汉仪书宋二简" panose="02010609000101010101" charset="-122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01320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励志小故事大道理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故事背景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故事内容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大道理分析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故事启示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总结与感悟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故事背景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故事来源</a:t>
            </a:r>
            <a:endParaRPr lang="zh-CN" altLang="en-US"/>
          </a:p>
        </p:txBody>
      </p:sp>
      <p:sp>
        <p:nvSpPr>
          <p:cNvPr id="104897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民间传说：如《西游记》、《聊斋志异》等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现代小说：如《钢铁是怎样炼成的》、《老人与海》等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古代寓言：如《伊索寓言》、《庄子》等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历史事件：如《史记》、《汉书》等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故事背景介绍</a:t>
            </a:r>
            <a:endParaRPr lang="zh-CN" altLang="en-US"/>
          </a:p>
        </p:txBody>
      </p:sp>
      <p:sp>
        <p:nvSpPr>
          <p:cNvPr id="10490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故事发生在一个普通的小镇上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小明是一个热爱学习的孩子，但他总是遇到困难和挫折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小明的家庭条件一般，但他总是乐观向上，积极面对生活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主人公是一个名叫小明的男孩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故事主题概述</a:t>
            </a:r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励志小故事：通过讲述小故事，传达出深刻的人生哲理和价值观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大道理：通过小故事，揭示出人生哲理和价值观，给人以启示和思考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故事背景：故事发生的时代背景、社会环境、人物关系等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故事主题：故事的核心主题，如勇气、坚持、诚信、善良等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8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故事内容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故事情节</a:t>
            </a:r>
            <a:endParaRPr lang="zh-CN" altLang="en-US"/>
          </a:p>
        </p:txBody>
      </p:sp>
      <p:sp>
        <p:nvSpPr>
          <p:cNvPr id="1049254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主人公：小明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故事发展：小明通过阅读励志小故事，逐渐明白了许多道理，并开始改变自己的生活态度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背景：小明是一名普通的大学生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故事高潮：小明通过自己的努力，取得了优异的成绩，并得到了老师和同学的认可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故事开始：小明因为一次偶然的机会，接触到了励志小故事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故事结尾：小明成为了一名优秀的毕业生，并找到了一份理想的工作，实现了自己的人生价值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人物设定</a:t>
            </a:r>
            <a:endParaRPr lang="zh-CN" altLang="en-US"/>
          </a:p>
        </p:txBody>
      </p:sp>
      <p:sp>
        <p:nvSpPr>
          <p:cNvPr id="10493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主角：小明，一个普通的中学生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情节：小明通过自己的努力和坚持，克服了困难，取得了成功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背景：小明在学习和生活中遇到了各种困难和挑战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配角：小明的同学、老师、父母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故事高潮</a:t>
            </a:r>
            <a:endParaRPr lang="zh-CN" altLang="en-US"/>
          </a:p>
        </p:txBody>
      </p:sp>
      <p:sp>
        <p:nvSpPr>
          <p:cNvPr id="104942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主人公面临困境，需要做出选择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主人公通过努力，克服困难，实现目标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主人公的坚持和勇气，感动了周围的人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主人公的成功，给读者带来了启示和鼓舞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故事结局</a:t>
            </a:r>
            <a:endParaRPr lang="zh-CN" altLang="en-US"/>
          </a:p>
        </p:txBody>
      </p:sp>
      <p:sp>
        <p:nvSpPr>
          <p:cNvPr id="10494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主人公通过不懈努力，最终实现了自己的梦想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主人公在经历了挫折和困难后，变得更加坚强和勇敢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主人公在帮助别人的过程中，也找到了自己的人生价值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0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主人公通过自己的智慧和勇气，解决了生活中的难题，获得了成功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5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大道理分析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https://d.book118.com/005101320032011034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 panose="02010609000101010101" charset="-122"/>
        <a:ea typeface="汉仪书宋二简" panose="02010609000101010101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励志小故事大道理</vt:lpstr>
      <vt:lpstr>目录</vt:lpstr>
      <vt:lpstr>添加章节标题</vt:lpstr>
      <vt:lpstr>故事背景</vt:lpstr>
      <vt:lpstr>故事来源</vt:lpstr>
      <vt:lpstr>故事背景介绍</vt:lpstr>
      <vt:lpstr>故事主题概述</vt:lpstr>
      <vt:lpstr>故事内容</vt:lpstr>
      <vt:lpstr>故事情节</vt:lpstr>
      <vt:lpstr>人物设定</vt:lpstr>
      <vt:lpstr>故事高潮</vt:lpstr>
      <vt:lpstr>故事结局</vt:lpstr>
      <vt:lpstr>大道理分析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2024-08-29T13:30:00.226</cp:lastPrinted>
  <dcterms:created xsi:type="dcterms:W3CDTF">2024-08-29T05:30:00Z</dcterms:created>
  <dcterms:modified xsi:type="dcterms:W3CDTF">2024-08-29T05:30:02Z</dcterms:modified>
</cp:coreProperties>
</file>