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A3945-E7DD-41BC-AF75-AEAB3EA78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7A808-AE36-47E0-80FA-5AC64D124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B334E-FB5D-44F0-BC07-EB47FE8C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1D8EF-2610-464A-9919-9BD37C2C5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4065B-1DFC-4C6C-8BF7-E72DB8D0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3BAF53-A9C0-4690-982B-93FCEE7E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DB47D-CC44-498A-9FB1-3CCDCD87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A5159-50B8-44AC-BD69-25DEA787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FF5AB-B7A5-4AA2-AE58-C49D3B36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CB51-1584-4201-AA0B-BE0327A3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0A8B2-9CB1-4DFC-BD86-0F7BDE60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02011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四焊接工艺要求课件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焊接工艺参数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焊接工艺质量检测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焊接工艺安全与环保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955" r="389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焊接是通过加热或加压，或两者并用，使分离的工件产生原子间结合力，从而将工件连接在一起的一种工艺过程。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焊接具有高效、节能、节材、低成本等优点，广泛应用于航空、航天、石油化工、船舶、汽车、轻工、家用电器等领域。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焊接可以根据热源类型、焊接方法、母材种类等进行分类，如熔化焊、压力焊、钎焊等。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不同类型的焊接方法具有不同的适用范围和优缺点，应根据工件材料、结构、性能要求等选择合适的焊接方法。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焊接的分类与比较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焊接比较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焊接分类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90" r="208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焊接在航空航天领域中广泛应用于飞机机身、机翼、起落架等部件的制造。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焊接在石油化工领域中广泛应用于管道、储罐、反应器等设备的制造和维修。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焊接在船舶制造领域中广泛应用于船体、甲板、舱室等结构的制造。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焊接在汽车工业领域中广泛应用于车身、底盘、发动机等部件的制造。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航空航天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船舶制造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汽车工业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焊接工艺要求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焊接材料准备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根据焊接工艺要求，准备合适的焊接材料，如焊条、焊丝、焊剂等，并确保材料的质量和规格符合标准。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焊接设备检查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对焊接设备进行全面检查，包括电源、焊机、焊枪、焊嘴等，确保设备处于良好工作状态。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焊接环境要求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确保焊接环境符合工艺要求，如温度、湿度、清洁度等，以避免因环境因素影响焊接质量。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根据不同的焊接材料和工艺要求，合理选择焊接电流、电压、焊接速度等参数，确保焊接质量稳定可靠。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控制焊接参数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熟练掌握各种焊接技巧，如平焊、立焊、横焊等，以提高焊接效率和质量。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掌握焊接技巧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通过调整焊接参数和技巧，控制焊缝的成形，使焊缝表面光滑、美观，同时保证焊缝的强度和稳定性。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控制焊缝成形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焊接操作要点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对完成的焊缝进行外观检查，确保没有缺陷和问题，如气孔、夹渣、未熔合等。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焊后检查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焊后清理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焊后检验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对焊缝周围的药皮、飞溅等进行清理，保持工件表面的整洁。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根据相关标准和规范，对完成的焊接进行检验，确保满足使用要求和安全性能。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焊接后的处理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https://d.book118.com/005102011233011034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2024-08-30T08:32:19.986</cp:lastPrinted>
  <dcterms:created xsi:type="dcterms:W3CDTF">2024-08-30T00:32:20Z</dcterms:created>
  <dcterms:modified xsi:type="dcterms:W3CDTF">2024-08-30T00:32:22Z</dcterms:modified>
</cp:coreProperties>
</file>