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44023-FB1F-40B2-91C8-F478B7D99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62D80-9983-4E4A-9832-CC00F4596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6CEE0-8DA1-4FB9-8EF5-0B1AD35D9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50FF6-0535-4648-9400-1DA01B9D6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0EC15E-1818-42C8-B421-7B1C7FD86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FBDF51-384C-4760-BFB2-7EFAD8BF8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4EE706-CC4D-4749-ACD2-A90CC7115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64EBA-6123-47FC-ADF4-2131C4226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A1CDA-A428-45FF-A351-3CB01D5B6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0ED8B-83BB-4D80-BDE5-F682893B5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5B05B-E38F-4831-8C49-E5D118743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03103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如何提高护理查房质量PPT课件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提高护理查房质量的策略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护理查房的实践应用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护理查房质量的评估与改进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18" r="3331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随着医疗技术的不断发展和患者需求的日益提高，对护理查房质量的要求也越来越高。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提高护理查房质量是提升医疗护理服务水平的重要途径，有助于保障患者安全和医疗质量。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促进医护沟通与合作，提高整体医疗质量。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提高护士的专业技能和服务水平。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及时发现和解决护理问题，预防并发症的发生。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护理查房是指护士通过观察、询问、检查等方式了解患者病情、护理措施落实情况等，并针对存在的问题提出改进措施的过程。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护理查房的重要性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提高护理查房质量的策略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在查房前，应明确查房的目的和重点，确保查房过程有针对性。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目标可量化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查房目标应具体、可量化，以便评估查房效果。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根据实际情况，适时调整查房目标，以适应患者需求和护理发展。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制定明确的查房目标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制定标准化的查房流程，确保查房过程规范、有序。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在遵循标准化流程的基础上，根据实际情况灵活调整，以提高查房效率。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流程灵活性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定期评估查房流程，发现不足之处并及时改进。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流程持续改进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优化查房流程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549" r="3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24" b="3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提升护理人员的专业知识和技能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制定系统的培训计划，提高护理人员的专业知识水平。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加强实践操作培训，提高护理人员的实际操作能力。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定期进行考核，及时反馈考核结果，以便护理人员了解自己的不足之处。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定期开展沟通技巧培训，提高护理人员的沟通能力。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鼓励护理人员使用有效的沟通技巧，如倾听、表达清晰等。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167" r="24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建立沟通反馈机制，以便护理人员了解自己在沟通方面的不足之处，及时改进。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强化护理人员的沟通技巧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护理查房的实践应用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https://d.book118.com/005103103032011040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2024-08-31T01:25:31.146</cp:lastPrinted>
  <dcterms:created xsi:type="dcterms:W3CDTF">2024-08-30T17:25:31Z</dcterms:created>
  <dcterms:modified xsi:type="dcterms:W3CDTF">2024-08-30T17:25:33Z</dcterms:modified>
</cp:coreProperties>
</file>