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6F6384-364D-4CF9-992C-068C0C201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C0769-F5CC-42AD-89A3-10A22494D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0DF4AB-3E94-406B-B221-8B6FB3F6C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BE2E91-A2EE-4B8D-A4B4-0C55E03EE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D5EC8B-E69A-4AEF-9AE0-F71D810D0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E1415-0B75-4DAF-BE58-978E0DC1A0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2A2E1-CC64-4E6D-8E2F-C2B74EB0F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CC50B3-2018-4C3A-B46E-7C359253A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16223-F7BE-40ED-BB15-7C26E7628C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2DD47-C413-4ED5-8983-6D0E79859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A56BA-0710-44A3-B520-32D6D6AC1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1012433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珠宝和手表零售行业的市场趋势培训</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消费者需求与行为分析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市场竞争格局与品牌策略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产品创新与设计趋势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供应链管理优化及成本控制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行业概述与发展背景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珠宝和手表零售行业是一个庞大的市场，涉及多个品牌和众多消费者，具有极高的市场价值。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消费者群体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销售渠道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250" r="15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以中高收入群体为主，注重品牌、设计和个性化。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主要包括实体店、电商平台和社交媒体等多元化销售渠道。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珠宝和手表零售行业现状及特点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早期的珠宝和手表零售行业主要以手工作坊和家庭式经营为主。</a:t>
            </a:r>
          </a:p>
        </p:txBody>
      </p:sp>
      <p:pic>
        <p:nvPicPr>
          <p:cNvPr id="4" name="Picture 4"/>
          <p:cNvPicPr>
            <a:picLocks noChangeAspect="1"/>
          </p:cNvPicPr>
          <p:nvPr/>
        </p:nvPicPr>
        <p:blipFill>
          <a:blip r:embed="rId2"/>
          <a:srcRect t="12363" b="1236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5000" r="25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起步阶段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随着市场竞争的加剧，品牌化成为行业发展的重要趋势，众多知名品牌应运而生。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品牌化阶段</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近年来，随着消费者需求的多样化和个性化，珠宝和手表零售行业开始呈现出多元化发展的态势。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多元化发展阶段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行业发展历程及关键转折点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个性化定制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智能化发展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绿色环保</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线上线下融合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随着消费者对于个性化需求的不断提升，珠宝和手表零售行业将更加注重产品的定制化和独特性。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环保意识的提高将促使珠宝和手表零售行业更加关注产品的环保性能和可持续性。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随着科技的进步，珠宝和手表零售行业将逐渐引入智能化技术，如智能穿戴设备等。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未来珠宝和手表零售行业将更加注重线上线下融合，打造全渠道销售模式，提升消费者购物体验。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消费者需求与行为分析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注重个性化、时尚感，偏好独特设计和创新材质，对品牌故事和社交媒体影响力有较高要求。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年轻消费者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重视品质、经典款式和实用性，对品牌知名度和口碑有较高要求，注重投资保值。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中年消费者</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偏好传统款式、贵重材质和经典品牌，注重佩戴舒适度和售后服务。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老年消费者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不同年龄段消费者需求差异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购买决策因素及偏好调查</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包括设计、材质、工艺、品牌等，消费者会根据个人喜好和需求进行选择。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消费者会根据自身经济状况和预算进行选择，同时也会考虑产品的性价比。</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消费者偏好于选择方便、快捷、有保障的购买渠道，如品牌专柜、电商平台等。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品牌的知名度、口碑、历史和文化等因素也会影响消费者的购买决策。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产品因素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价格因素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购买渠道</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品牌形象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确保产品质量可靠、服务周到，提高消费者满意度和信任度。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提供优质产品和服务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建立会员制度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定期互动与沟通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创造品牌故事和文化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通过会员制度提供积分兑换、优惠折扣等福利，增加消费者粘性。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通过社交媒体、邮件等方式与消费者保持联系，了解他们的需求和反馈，及时进行调整和改进。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打造独特的品牌形象和文化，让消费者产生情感共鸣和认同感。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消费者忠诚度培养策略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市场竞争格局与品牌策略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国际奢侈品牌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如卡地亚、宝格丽等，拥有强大的品牌影响力和高端市场份额，注重独特设计和精湛工艺。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国内知名品牌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如周大福、老凤祥等，具有深厚的品牌积淀和市场份额，以传统款式和良好口碑吸引消费者。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新兴时尚品牌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以独特设计、个性化定制和互联网营销为特点，迅速崛起并受到年轻消费者的喜爱。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大众市场品牌定位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注重性价比和多样化款式选择，通过电视广告、社交媒体等渠道进行品牌宣传。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个性化定制品牌定位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提供个性化设计和定制服务，以满足消费者对独特珠宝和手表的需求，通过社交媒体和口碑营销等途径推广品牌。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高端奢侈品牌定位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强调独特设计、精湛工艺和优质服务，通过高端杂志、时尚秀场等途径传播品牌形象。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品牌定位与传播途径选择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https://d.book118.com/005110124332011102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2024-09-12T00:09:34.382</cp:lastPrinted>
  <dcterms:created xsi:type="dcterms:W3CDTF">2024-09-11T16:09:34Z</dcterms:created>
  <dcterms:modified xsi:type="dcterms:W3CDTF">2024-09-11T16:09:36Z</dcterms:modified>
</cp:coreProperties>
</file>