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FD11F-2022-4D9D-BDB2-9ABC28C3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9BCB9-8656-4431-A051-4274142F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B12D2-A9BD-4F50-9426-D79D7462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9906F-CB41-4567-9DF9-1E3B1CD0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BBEA1-79FB-44FB-9A07-52B98C4A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9A3C2-B400-4F08-BF2F-77387EDB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F5040-98CC-4509-8467-D3B92BEB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78653-A235-4405-910B-468A674C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47FAF-658A-474A-9AD2-3B315B3C7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BAD90-C886-4EC0-B729-6634A31BE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468C8-3CBF-401A-8DEC-CD0ECFB51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110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从业人员个人防护与突发事件应对策略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现场安全管理与个人防护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个人防护用品选用与配备建议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个人防护基础知识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呼吸防护用品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身体防护用品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眼部防护用品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听力防护用品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包括防尘口罩、防毒面具等，用于防止粉尘、有毒气体等有害物质吸入。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包括护目镜、面罩等，用于防止异物飞溅或有害光线伤害眼睛。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包括防护服、防化服等，用于防止皮肤接触有害物质或受到物理伤害。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包括耳塞、耳罩等，用于降低噪音对听力的损害。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根据工作场所和作业性质选择适当的防护用品，确保其能够有效地防护有害物质。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选用符合人体工学设计、佩戴舒适的防护用品，以减少作业人员的不适感。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选择质量可靠、耐用的防护用品，以降低更换频率和成本。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208" b="13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在使用个人防护用品前，应对其进行检查，确保其完好无损、功能正常。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妥善保管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按照使用说明正确佩戴个人防护用品，确保其能够发挥应有的防护作用。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根据个人防护用品的使用情况和有效期，定期更换新的防护用品，以保证其防护效果。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将个人防护用品存放在干燥、通风、无腐蚀性物质的场所，避免阳光直射和高温环境。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突发事件应对策略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包括地震、洪水、台风等，具有不可预测性和破坏性大的特点。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如火灾、爆炸、交通事故等，通常造成人员伤亡和财产损失。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事故灾难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包括传染病疫情、食品安全事件等，影响范围广，防控难度大。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公共卫生事件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涉及恐怖袭击、群体性事件等，对社会稳定和公共安全造成严重威胁。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社会安全事件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939" b="209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预案制定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针对不同类型的突发事件，制定相应的应急预案，明确应急组织、通讯联络、现场处置、医疗救护、安全防护等方面的措施。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提前储备必要的应急物资和装备，如防护用品、救援工具、医疗药品等。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预案演练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定期组织应急演练，提高从业人员应对突发事件的能力和水平。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05" r="245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制定详细的应急演练计划，明确演练目的、时间、地点、参与人员等。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按照计划进行演练，并做好记录和影像资料留存。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对演练效果进行评估，总结经验教训，提出改进措施，不断完善应急预案和演练方案。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根据评估结果和实际情况，对应急预案和演练方案进行持续改进和优化，提高应对突发事件的效率和准确性。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现场安全管理与个人防护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明确各级管理人员和操作人员的安全职责，形成全员参与的安全管理网络。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定期对现场进行安全检查，及时发现和消除安全隐患。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安全培训制度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对从业人员进行安全培训，提高其安全意识和操作技能。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现场安全管理制度及措施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从业人员安全职责与权利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遵守安全生产规章制度和操作规程，服从管理，正确佩戴和使用劳动防护用品。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接受安全生产教育和培训，掌握本职工作所需的安全生产知识。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发现事故隐患或者其他不安全因素，应当立即向现场安全生产管理人员或者本单位负责人报告。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708" b="9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33" r="12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根据不同工种和作业环境，为从业人员配备适当的个人防护用品，如安全帽、安全带、防护服、劳保鞋等。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对个人防护用品进行定期检查和维护，确保其完好有效。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从业人员应正确佩戴和使用个人防护用品，不得随意拆卸或损坏。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个人防护用品在现场安全管理中的应用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https://d.book118.com/005111020023011101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2024-09-09T08:55:28.523</cp:lastPrinted>
  <dcterms:created xsi:type="dcterms:W3CDTF">2024-09-09T00:55:28Z</dcterms:created>
  <dcterms:modified xsi:type="dcterms:W3CDTF">2024-09-09T00:55:30Z</dcterms:modified>
</cp:coreProperties>
</file>