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DA325-9BE6-42FC-ACE5-9682357A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2363C-A8B4-4BC1-99E6-2E3A1B48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780DF-02A9-4F9C-9CF0-6FB0C2691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EB906-0AFF-478C-B177-D47D3FA7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EABF7-5460-47E2-965A-06FFCE6C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CE4CB4-C389-43CF-A3C2-1E6956A9B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D1745-8626-4874-8EC6-340A2E419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03A3D-B7A1-41BC-9780-CDD97D05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FB778-F013-4FB9-B6CE-895B78D49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169B5-678F-4596-A9B5-090E9D77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DD559-9B59-4EBE-8DAD-7477FBA54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1103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妊娠合并贫血概述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妊娠合并贫血是指孕妇在孕期发生的贫血，是妊娠期常见的并发症之一。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根据血红蛋白浓度，可分为轻度贫血、中度贫血和重度贫血。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妊娠合并贫血的主要原因是缺铁、缺乏叶酸和维生素B12等营养物质，以及慢性疾病、感染和免疫系统异常等。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孕妇在孕期对铁、叶酸和维生素B12的需求量增加，如果摄入不足或吸收不良，就会导致贫血的发生。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常见的症状包括头晕、乏力、心悸、气短、面色苍白等，严重贫血可能导致妊娠期高血压疾病、早产、低出生体重儿等。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根据血红蛋白浓度和红细胞比容等指标进行诊断，具体标准可参考相关医学指南或教科书。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69" r="27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妊娠合并贫血的护理评估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包括孕妇的一般情况、贫血症状、病因、病情严重程度等。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通过观察、询问、体格检查和实验室检查等方法进行评估。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包括孕妇的血压、脉搏、呼吸、体温等生理指标，以及血红蛋白、红细胞压积等血液指标。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根据孕妇的生理指标和血液指标，结合妊娠合并贫血的诊断标准，判断病情的严重程度和护理需求。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先进行初步观察和询问，了解孕妇的基本情况；再进行体格检查和实验室检查，收集详细的资料；最后综合资料，进行评估和判断。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评估时应尊重孕妇的隐私，保护其安全和舒适；同时，要关注孕妇的心理状态，给予适当的心理支持和疏导。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妊娠合并贫血的护理措施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针对孕妇的焦虑、抑郁等情绪，护理人员应给予及时的心理疏导，帮助她们缓解压力，增强信心。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向孕妇及家属普及妊娠合并贫血的相关知识，提高他们对疾病的认识，减少恐慌和误解。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鼓励家庭成员给予孕妇更多的关心和支持，让她们感受到温暖和关爱，增强治疗依从性。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https://d.book118.com/005111031032011040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2024-08-31T01:26:20.943</cp:lastPrinted>
  <dcterms:created xsi:type="dcterms:W3CDTF">2024-08-30T17:26:20Z</dcterms:created>
  <dcterms:modified xsi:type="dcterms:W3CDTF">2024-08-30T17:26:23Z</dcterms:modified>
</cp:coreProperties>
</file>