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4565D-A889-47B0-B8E9-3B36E1C6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F2D15-DF29-40DA-BC8F-6B7C6A35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257B-5E53-419D-B038-F279988B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E89BF-A217-4866-8C93-99E8B51E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018AF-B8ED-4C81-8C9E-5E4B2A822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6F89F-B208-44E3-9A39-46F8B7A2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97085-79D9-48D4-BCB0-38D16DDF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C8AED-A88D-4A82-ABBB-E7B6D420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E100A-4EB2-4934-B97E-55DB86FE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63B88-8B4A-4F42-84C9-3B101A57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B200-F990-4B85-AF9D-41544CC6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1312130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提升企业服务人员综合素质的培训方法分析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优质的服务是企业形象的重要组成部分，通过培训提高服务人员的专业水平和服务意识，有助于提升企业形象和品牌价值。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随着消费者需求的多样化和个性化，企业服务人员需要不断提升自身综合素质，以更好地满足客户需求。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在激烈的市场竞争中，优质的服务是吸引和留住客户的关键因素之一。通过培训提高服务人员的服务质量和效率，有助于增强企业的市场竞争力。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69" r="546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培养服务人员以客户为中心的服务理念，增强服务主动性和自觉性。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通过系统的培训和实践锻炼，提高服务人员的专业技能水平，包括产品知识、沟通技巧、解决问题的能力等。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强化服务人员的团队合作意识，提高团队协作能力，以提供更高效、优质的服务。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培养服务人员灵活应对各种突发情况和客户需求的能力，提高服务质量和客户满意度。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增强应变能力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服务人员现状分析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https://d.book118.com/005113121300011120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2024-09-23T09:33:36.254</cp:lastPrinted>
  <dcterms:created xsi:type="dcterms:W3CDTF">2024-09-23T01:33:36Z</dcterms:created>
  <dcterms:modified xsi:type="dcterms:W3CDTF">2024-09-23T01:33:38Z</dcterms:modified>
</cp:coreProperties>
</file>