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D1DCDE-02E3-4672-AA2C-D10442C8FE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B5AC98-8F19-4EBB-8BE7-82D09B9E20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8A2984-A467-42E2-B261-C7AFAFFCC1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AE73AA-2A3F-46EF-8BD6-1B3FFA2AAD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DCCA9F-FFFB-43B0-B92C-DF29B8757E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9304CB-0390-48F0-85BE-9E2E753DA0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A67608-96C8-4047-AAFD-A1C48660B30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5AEACC-7AA9-4307-96DB-02F3442B7A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68C813-BF23-40F8-82AE-DC16243E04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271FE4-3647-4689-9B65-BAC5189B7F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3B0BC7-BBC9-425C-B02D-E4E1324199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5113240314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青年兴则国家兴青年强则国家强</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青年与国家的关系</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青年兴则国家兴的体现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青年强则国家强的内涵</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实现青年兴、青年强的途径</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国家对青年成长的政策支持</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社会对青年成长的关爱与帮助</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青年与国家的关系</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320" b="183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133" b="813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青年是国家的未来和希望</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青年是国家的接班人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青年一代是国家的未来，他们将成为社会的中坚力量，承担起国家发展的重任。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青年是创新的源泉</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青年具有创新思维和创造力，是推动社会进步和科技发展的重要力量。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青年是文化的传承者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青年是文化传承的主力军，他们通过学习和实践，将民族优秀文化发扬光大。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625" r="21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青年的健康状况关乎国家未来</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青年的健康状况直接影响国家的劳动力素质和人口质量，关乎国家的长远发展。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青年的教育水平决定国家的竞争力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青年的教育水平和综合素质直接影响国家的科技、经济和文化发展。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青年的就业状况影响社会稳定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青年的就业状况是社会稳定的重要因素，他们的就业问题关系到家庭幸福和社会和谐。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青年的成长与国家的发展紧密相连</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25" r="14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作为新时代的青年，应该勇于担当，为实现中华民族伟大复兴的中国梦贡献力量。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青年应担当起民族复兴的责任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青年应该积极投身社会实践，了解国情、民情，增强社会责任感和使命感。</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青年应积极投身社会实践</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青年应该不断学习、进步，提升自身素质和能力，为国家发展贡献智慧和力量。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青年应不断提升自身素质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青年的责任和使命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青年兴则国家兴的体现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青年具有创新思维和敢于尝试的特点，在科技创新中发挥着重要作用。许多重大的科技突破和成果都来自于青年人的创意和实践。</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青年是科技创新的生力军</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青年人对于新兴科技有着敏锐的洞察力和接受能力，他们能够快速掌握并应用新技术，推动科技进步和产业升级。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青年引领科技潮流</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青年人勇于创业，善于创新，他们的创业项目和创新成果为经济社会发展注入了新的活力和动力。</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青年在创新创业中展现活力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青年在科技创新中的引领作用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500" r="23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青年是社会变革的先锋队</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青年人具有思想活跃、敢于挑战权威的特点，他们勇于探索和实践，推动社会变革和进步。</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青年在公益事业中贡献力量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青年人积极参与公益事业，关注社会问题，通过自己的行动和倡导，推动社会公正和和谐发展。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青年引领社会风尚</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青年人的价值观念和行为方式对社会风尚有着重要影响。他们倡导健康、文明、积极的生活方式，引领社会风尚向更加文明、开放、包容的方向发展。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青年在社会进步中的推动作用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青年是文化传承的重要力量</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青年人承担着传承和弘扬民族文化的责任。他们通过学习、传承和创新，使传统文化焕发新的生机和活力。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5000" r="250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青年推动文化创新</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青年人具有创新思维和创造力，他们在文化领域中进行探索和尝试，推动文化创新和发展。他们的创意和作品为文化繁荣注入了新的元素和活力。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青年促进文化交流</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青年人具有开放的心态和国际视野，他们积极参与文化交流活动，促进不同文化之间的相互了解和融合。他们的交流活动和合作项目有助于增进国际友谊和合作。</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青年在文化繁荣中的贡献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青年强则国家强的内涵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道德品质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青年的道德品质和社会责任感是构建和谐社会的重要基石。具备高尚品德的青年能够积极履行公民责任，推动社会进步和国家繁荣。</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知识水平</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青年具备较高的知识水平和学习能力，是国家发展的重要人才资源。青年的知识结构和专业素养直接影响国家的科技创新能力和国际竞争力。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身心健康</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青年的身心健康是国家发展的基础。健康的青年能够更好地投入学习和工作，为国家的经济建设和社会发展做出贡献。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青年的综合素质决定国家的竞争力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创新思维</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青年具备活跃的思维和创新能力，能够勇于探索新的科技领域和突破传统观念束缚。青年的创新思维是推动国家科技进步的重要动力。</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创业精神</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青年具备敢于冒险、勇于创业的精神，能够发现和抓住市场机遇，推动科技成果转化和产业升级。青年的创业精神是国家经济发展的重要支撑。</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团队协作</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青年具备团队协作和沟通能力，能够跨学科、跨领域进行合作，共同解决复杂问题。青年的团队协作是促进国家科技创新和发展的重要保障。</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青年的创新能力推动国家的科技进步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https://d.book118.com/005113240314011112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2024-09-19T08:52:08.763</cp:lastPrinted>
  <dcterms:created xsi:type="dcterms:W3CDTF">2024-09-19T00:52:08Z</dcterms:created>
  <dcterms:modified xsi:type="dcterms:W3CDTF">2024-09-19T00:52:10Z</dcterms:modified>
</cp:coreProperties>
</file>