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539B6DA-9587-4EFF-88A2-379A4338D7C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653E342-C19C-43C9-AE40-667A6D2C6B1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5BCDA92-2F78-4F27-95C0-FF3D9618187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18BBA0C-18B2-421D-83B0-868869D8302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2A7EEA3-4AB5-444B-BC55-F6F23D7810E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2A036DB-80B1-4FD4-B7D7-03ABC488A99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051128E-8BE4-4034-8866-ADC1A377813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F566820-29F9-4A1C-9D61-DCAAD2E9375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85C5BAF-A8AA-4EFF-82A1-E00B4F60A26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D5047E2-BF16-4CDB-BF26-15B921B20BD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FBEFAC4-ACEA-4D62-9536-5EEB89D2B85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0511434222201112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38290" y="1712976"/>
            <a:ext cx="7512711" cy="2092147"/>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accent1">
                    <a:lumMod val="50000"/>
                    <a:alpha val="100000"/>
                  </a:schemeClr>
                </a:solidFill>
                <a:latin typeface="Microsoft Yahei"/>
                <a:ea typeface="Microsoft Yahei"/>
                <a:cs typeface="Microsoft Yahei"/>
              </a:rPr>
              <a:t>中国4大卫星发射中心</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3" b="-3"/>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1903951" y="2187854"/>
            <a:ext cx="1038225" cy="24384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6300" b="1">
                <a:solidFill>
                  <a:schemeClr val="accent1">
                    <a:lumMod val="50000"/>
                    <a:alpha val="100000"/>
                  </a:schemeClr>
                </a:solidFill>
                <a:latin typeface="Microsoft Yahei"/>
                <a:ea typeface="Microsoft Yahei"/>
                <a:cs typeface="Microsoft Yahei"/>
              </a:rPr>
              <a:t>目</a:t>
            </a:r>
          </a:p>
          <a:p>
            <a:pPr algn="ctr">
              <a:lnSpc>
                <a:spcPct val="112000"/>
              </a:lnSpc>
            </a:pPr>
            <a:r>
              <a:rPr lang="en-US" sz="6300" b="1">
                <a:solidFill>
                  <a:schemeClr val="accent1">
                    <a:lumMod val="50000"/>
                    <a:alpha val="100000"/>
                  </a:schemeClr>
                </a:solidFill>
                <a:latin typeface="Microsoft Yahei"/>
                <a:ea typeface="Microsoft Yahei"/>
                <a:cs typeface="Microsoft Yahei"/>
              </a:rPr>
              <a:t>录</a:t>
            </a:r>
          </a:p>
        </p:txBody>
      </p:sp>
      <p:sp>
        <p:nvSpPr>
          <p:cNvPr id="4" name="TextBox 4"/>
          <p:cNvSpPr txBox="1"/>
          <p:nvPr/>
        </p:nvSpPr>
        <p:spPr>
          <a:xfrm rot="5400000">
            <a:off x="533570" y="3333902"/>
            <a:ext cx="2381250" cy="3714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725" b="1">
                <a:solidFill>
                  <a:schemeClr val="accent1">
                    <a:lumMod val="50000"/>
                    <a:alpha val="100000"/>
                  </a:schemeClr>
                </a:solidFill>
                <a:latin typeface="Microsoft Yahei"/>
                <a:ea typeface="Microsoft Yahei"/>
                <a:cs typeface="Microsoft Yahei"/>
              </a:rPr>
              <a:t>CATALOGUE</a:t>
            </a:r>
          </a:p>
        </p:txBody>
      </p:sp>
      <p:sp>
        <p:nvSpPr>
          <p:cNvPr id="5" name="TextBox 5"/>
          <p:cNvSpPr txBox="1"/>
          <p:nvPr/>
        </p:nvSpPr>
        <p:spPr>
          <a:xfrm>
            <a:off x="4532782"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lumMod val="50000"/>
                    <a:alpha val="100000"/>
                  </a:schemeClr>
                </a:solidFill>
                <a:latin typeface="Microsoft Yahei"/>
                <a:ea typeface="Microsoft Yahei"/>
                <a:cs typeface="Microsoft Yahei"/>
              </a:rPr>
              <a:t>太原卫星发射中心</a:t>
            </a:r>
          </a:p>
          <a:p>
            <a:pPr marL="203200" lvl="0" indent="-203200">
              <a:lnSpc>
                <a:spcPct val="150000"/>
              </a:lnSpc>
              <a:buFont typeface="Arial"/>
              <a:buChar char="•"/>
            </a:pPr>
            <a:r>
              <a:rPr lang="en-US" sz="2400" b="1">
                <a:solidFill>
                  <a:schemeClr val="accent1">
                    <a:lumMod val="50000"/>
                    <a:alpha val="100000"/>
                  </a:schemeClr>
                </a:solidFill>
                <a:latin typeface="Microsoft Yahei"/>
                <a:ea typeface="Microsoft Yahei"/>
                <a:cs typeface="Microsoft Yahei"/>
              </a:rPr>
              <a:t>中国文昌航天发射场</a:t>
            </a:r>
          </a:p>
          <a:p>
            <a:pPr marL="203200" lvl="0" indent="-203200">
              <a:lnSpc>
                <a:spcPct val="150000"/>
              </a:lnSpc>
              <a:buFont typeface="Arial"/>
              <a:buChar char="•"/>
            </a:pPr>
            <a:r>
              <a:rPr lang="en-US" sz="2400" b="1">
                <a:solidFill>
                  <a:schemeClr val="accent1">
                    <a:lumMod val="50000"/>
                    <a:alpha val="100000"/>
                  </a:schemeClr>
                </a:solidFill>
                <a:latin typeface="Microsoft Yahei"/>
                <a:ea typeface="Microsoft Yahei"/>
                <a:cs typeface="Microsoft Yahei"/>
              </a:rPr>
              <a:t>西昌卫星发射中心</a:t>
            </a:r>
          </a:p>
          <a:p>
            <a:pPr marL="203200" lvl="0" indent="-203200">
              <a:lnSpc>
                <a:spcPct val="150000"/>
              </a:lnSpc>
              <a:buFont typeface="Arial"/>
              <a:buChar char="•"/>
            </a:pPr>
            <a:r>
              <a:rPr lang="en-US" sz="2400" b="1">
                <a:solidFill>
                  <a:schemeClr val="accent1">
                    <a:lumMod val="50000"/>
                    <a:alpha val="100000"/>
                  </a:schemeClr>
                </a:solidFill>
                <a:latin typeface="Microsoft Yahei"/>
                <a:ea typeface="Microsoft Yahei"/>
                <a:cs typeface="Microsoft Yahei"/>
              </a:rPr>
              <a:t>酒泉卫星发射中心</a:t>
            </a:r>
          </a:p>
          <a:p>
            <a:pPr marL="203200" lvl="0" indent="-203200">
              <a:lnSpc>
                <a:spcPct val="150000"/>
              </a:lnSpc>
              <a:buFont typeface="Arial"/>
              <a:buChar char="•"/>
            </a:pPr>
            <a:r>
              <a:rPr lang="en-US" sz="2400" b="1">
                <a:solidFill>
                  <a:schemeClr val="accent1">
                    <a:lumMod val="50000"/>
                    <a:alpha val="100000"/>
                  </a:schemeClr>
                </a:solidFill>
                <a:latin typeface="Microsoft Yahei"/>
                <a:ea typeface="Microsoft Yahei"/>
                <a:cs typeface="Microsoft Yahei"/>
              </a:rPr>
              <a:t>中国卫星发射中心的综合比较</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73885" y="3368650"/>
            <a:ext cx="8248650" cy="185737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75" b="1">
                <a:solidFill>
                  <a:schemeClr val="accent1">
                    <a:lumMod val="50000"/>
                    <a:alpha val="100000"/>
                  </a:schemeClr>
                </a:solidFill>
                <a:latin typeface="Microsoft Yahei"/>
                <a:ea typeface="Microsoft Yahei"/>
                <a:cs typeface="Microsoft Yahei"/>
              </a:rPr>
              <a:t>太原卫星发射中心</a:t>
            </a:r>
          </a:p>
        </p:txBody>
      </p:sp>
      <p:sp>
        <p:nvSpPr>
          <p:cNvPr id="3" name="TextBox 3"/>
          <p:cNvSpPr txBox="1"/>
          <p:nvPr/>
        </p:nvSpPr>
        <p:spPr>
          <a:xfrm>
            <a:off x="4824413" y="2004974"/>
            <a:ext cx="2543175" cy="3429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50000"/>
                    <a:alpha val="100000"/>
                  </a:schemeClr>
                </a:solidFill>
                <a:latin typeface="Microsoft Yahei"/>
                <a:ea typeface="Microsoft Yahei"/>
                <a:cs typeface="Microsoft Yahei"/>
              </a:rPr>
              <a:t>CATALOGUE</a:t>
            </a:r>
          </a:p>
        </p:txBody>
      </p:sp>
      <p:sp>
        <p:nvSpPr>
          <p:cNvPr id="4" name="TextBox 4"/>
          <p:cNvSpPr txBox="1"/>
          <p:nvPr/>
        </p:nvSpPr>
        <p:spPr>
          <a:xfrm>
            <a:off x="3133725" y="538925"/>
            <a:ext cx="5924550" cy="1343025"/>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chemeClr val="accent1">
                    <a:lumMod val="50000"/>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t="-3" b="-3"/>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1687" r="11687"/>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481" r="32481"/>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46" r="32546"/>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太原卫星发射中心位于山西省太原市以北的高原地区，是中国创建最早、规模最大的综合型导弹、卫星发射中心。</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地理位置</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自1967年组建以来，太原卫星发射中心经过长期建设，已发展成为配套完善、功能齐全、技术先进的现代化航天发射场。</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建设历程</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地理位置与建设历程</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3" b="-3"/>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发射任务</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太原卫星发射中心主要承担太阳同步轨道和极地轨道航天器发射任务，具备多型号、多射向、多轨道、定发射窗口和全天候发射能力。</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成果展示</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自成立以来，太原卫星发射中心成功执行了百余次航天发射任务，包括气象卫星、资源卫星、通信卫星、导航卫星等，为中国航天事业发展做出了重要贡献。</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0" r="25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发射任务与成果展示</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3" b="-3"/>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417" r="16417"/>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太原卫星发射中心拥有先进的测试发射、测量控制、通信、气象保障等设施，具备高精度、高可靠性和高效率的发射能力。</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技术特点</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太原卫星发射中心地理位置优越，气候条件和空域条件良好，有利于航天器发射和跟踪测量。同时，中心拥有一支高素质的科技人才队伍和丰富的航天发射经验，为航天发射提供了有力保障。</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优势分析</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技术特点与优势分析</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73885" y="3368650"/>
            <a:ext cx="8248650" cy="185737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75" b="1">
                <a:solidFill>
                  <a:schemeClr val="accent1">
                    <a:lumMod val="50000"/>
                    <a:alpha val="100000"/>
                  </a:schemeClr>
                </a:solidFill>
                <a:latin typeface="Microsoft Yahei"/>
                <a:ea typeface="Microsoft Yahei"/>
                <a:cs typeface="Microsoft Yahei"/>
              </a:rPr>
              <a:t>中国文昌航天发射场</a:t>
            </a:r>
          </a:p>
        </p:txBody>
      </p:sp>
      <p:sp>
        <p:nvSpPr>
          <p:cNvPr id="3" name="TextBox 3"/>
          <p:cNvSpPr txBox="1"/>
          <p:nvPr/>
        </p:nvSpPr>
        <p:spPr>
          <a:xfrm>
            <a:off x="4824413" y="2004974"/>
            <a:ext cx="2543175" cy="3429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50000"/>
                    <a:alpha val="100000"/>
                  </a:schemeClr>
                </a:solidFill>
                <a:latin typeface="Microsoft Yahei"/>
                <a:ea typeface="Microsoft Yahei"/>
                <a:cs typeface="Microsoft Yahei"/>
              </a:rPr>
              <a:t>CATALOGUE</a:t>
            </a:r>
          </a:p>
        </p:txBody>
      </p:sp>
      <p:sp>
        <p:nvSpPr>
          <p:cNvPr id="4" name="TextBox 4"/>
          <p:cNvSpPr txBox="1"/>
          <p:nvPr/>
        </p:nvSpPr>
        <p:spPr>
          <a:xfrm>
            <a:off x="3133725" y="538925"/>
            <a:ext cx="5924550" cy="1343025"/>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chemeClr val="accent1">
                    <a:lumMod val="50000"/>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3" b="-3"/>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89" r="89"/>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文昌航天发射场位于中国海南省文昌市，是中国首个滨海航天发射场。</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文昌航天发射场于2009年开始建设，经过多年的努力，于2016年首次执行发射任务。</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地理位置与建设历程</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建设历程</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地理位置</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3" b="-3"/>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5000" r="250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发射任务</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文昌航天发射场主要承担地球同步轨道卫星、大质量极轨卫星、大吨位空间站和深空探测卫星等航天器的发射任务。</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成果展示</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自建成以来，文昌航天发射场成功执行了多次发射任务，包括长征五号、长征七号等运载火箭的首飞任务，以及多颗通信卫星、遥感卫星和科学试验卫星的发射任务。</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发射任务与成果展示</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3" b="-3"/>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技术特点</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文昌航天发射场采用了先进的垂直转运技术，实现了火箭从总装测试厂房到发射塔架的垂直转运，提高了发射效率。此外，发射场还采用了液氧煤油作为推进剂，具有更高的能量密度和更环保的特点。</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优势分析</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文昌航天发射场地理位置优越，靠近赤道，有利于地球同步轨道卫星的发射。同时，发射场的气候条件较好，每年可满足发射的时间窗口较多。此外，文昌航天发射场还具备执行载人航天任务的能力，为未来中国载人航天事业的发展提供了有力保障。</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技术特点与优势分析</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73885" y="3368650"/>
            <a:ext cx="8248650" cy="185737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75" b="1">
                <a:solidFill>
                  <a:schemeClr val="accent1">
                    <a:lumMod val="50000"/>
                    <a:alpha val="100000"/>
                  </a:schemeClr>
                </a:solidFill>
                <a:latin typeface="Microsoft Yahei"/>
                <a:ea typeface="Microsoft Yahei"/>
                <a:cs typeface="Microsoft Yahei"/>
              </a:rPr>
              <a:t>西昌卫星发射中心</a:t>
            </a:r>
          </a:p>
        </p:txBody>
      </p:sp>
      <p:sp>
        <p:nvSpPr>
          <p:cNvPr id="3" name="TextBox 3"/>
          <p:cNvSpPr txBox="1"/>
          <p:nvPr/>
        </p:nvSpPr>
        <p:spPr>
          <a:xfrm>
            <a:off x="4824413" y="2004974"/>
            <a:ext cx="2543175" cy="3429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50000"/>
                    <a:alpha val="100000"/>
                  </a:schemeClr>
                </a:solidFill>
                <a:latin typeface="Microsoft Yahei"/>
                <a:ea typeface="Microsoft Yahei"/>
                <a:cs typeface="Microsoft Yahei"/>
              </a:rPr>
              <a:t>CATALOGUE</a:t>
            </a:r>
          </a:p>
        </p:txBody>
      </p:sp>
      <p:sp>
        <p:nvSpPr>
          <p:cNvPr id="4" name="TextBox 4"/>
          <p:cNvSpPr txBox="1"/>
          <p:nvPr/>
        </p:nvSpPr>
        <p:spPr>
          <a:xfrm>
            <a:off x="3133725" y="538925"/>
            <a:ext cx="5924550" cy="1343025"/>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chemeClr val="accent1">
                    <a:lumMod val="50000"/>
                    <a:alpha val="100000"/>
                  </a:scheme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https://d.book118.com/005114342222011120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49</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2024-09-23T04:55:02.075</cp:lastPrinted>
  <dcterms:created xsi:type="dcterms:W3CDTF">2024-09-22T20:55:02Z</dcterms:created>
  <dcterms:modified xsi:type="dcterms:W3CDTF">2024-09-22T20:55:03Z</dcterms:modified>
</cp:coreProperties>
</file>