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10959-61FD-430C-958D-C0EC21BC8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1480F-1736-4404-A1A9-73F68E9C2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FC862-E208-4827-BB10-49FF287D3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FD622-EEC0-4BED-8B3E-79F233D47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5C43BC-E465-4E30-BFC3-8561BDBCA7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687909-7C25-41B1-9470-947515A7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C89FA5-3AFE-4DDE-9837-7A4CACA58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7F842-5ACA-4B3A-B8F7-0FAD82C7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D3332-B52C-44FB-ADA8-A545A5631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6BC26-7AE4-4FB8-9D40-2D98C9737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82B5F-DBAD-49F7-9D8A-7D3EEB1BB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12011132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礼品行业未来五至十年行业分析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产品创新与设计趋势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渠道变革与营销策略调整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生产制造技术创新及供应链管理优化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政策法规影响及行业标准规范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礼品行业是一个庞大的市场，涉及多个领域，包括家居、文具、珠宝、玩具等。目前，全球礼品市场规模已达数千亿美元，并呈现出稳定增长的趋势。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消费者对礼品的需求多样化，既有实用性强的日常用品，也有具有观赏和收藏价值的艺术品。同时，个性化定制礼品的需求也在不断增加。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礼品销售渠道日益多元化，包括线上电商平台、线下实体店、企业定制等。其中，电商平台已成为礼品销售的重要渠道之一。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销售渠道多元化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礼品行业现状及特点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随着年轻消费者的崛起，他们对礼品的需求更加注重个性化、创意和情感价值。同时，企业定制礼品市场也在不断扩大，成为礼品行业新的增长点。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消费者购买行为变化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消费者在购买礼品时更加注重品质和品牌，对价格的敏感度逐渐降低。此外，他们也更加倾向于选择具有独特设计和文化内涵的礼品。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313" r="183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市场需求与消费者行为变化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行业竞争格局及主要参与者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跨界合作成为礼品行业的重要趋势之一。企业通过与不同领域的品牌或设计师合作，推出具有独特魅力和文化内涵的礼品，满足消费者多样化的需求。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跨界合作与创新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品牌成为礼品行业竞争的关键因素之一。知名品牌往往能够获得更多的市场份额和消费者信任。同时，新兴品牌也在不断涌现，通过创新和个性化设计赢得消费者青睐。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品牌竞争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随着市场竞争的加剧，越来越多的企业开始注重供应链整合，通过优化采购、生产和销售等环节降低成本并提高效率。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随着消费者需求的不断变化，个性化定制将成为礼品行业的重要发展趋势。企业将通过先进的技术手段和个性化的设计理念，为消费者提供更加贴心、独特的礼品定制服务。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环保意识的提高将推动礼品行业向更加绿色、环保的方向发展。企业将注重使用环保材料和生产工艺，推出符合可持续发展理念的礼品产品。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智能化与科技融合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随着科技的不断发展，智能化和科技融合将成为礼品行业的新趋势。企业将运用人工智能、大数据等技术手段，提升礼品的科技含量和智能化水平，为消费者带来更加便捷、智能的礼品体验。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产品创新与设计趋势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75" b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随着消费者审美和需求的多样化，创意礼品设计将更加注重独特性和新颖性，以吸引消费者的眼球。设计师们将从不同的文化、艺术、科技等领域汲取灵感，打造出别具一格的礼品。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创意礼品设计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消费者对礼品的个性化需求将愈发显著。他们希望礼品能够体现自己的独特品味、情感表达或特殊意义。因此，礼品行业将更加注重个性化定制服务，满足消费者的个性化需求。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创意礼品设计与个性化需求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随着环保意识的普及，消费者对环保、可持续性礼品的需求将不断增加。礼品行业将更加注重使用环保材料，如可降解塑料、再生纸等，以降低对环境的影响。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可持续性设计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礼品设计将更加注重可持续性，从设计、生产到包装等环节都将考虑环保因素。例如，采用简约包装、使用可回收材料等，以降低资源消耗和废弃物产生。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环保、可持续性礼品材料应用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高科技融合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随着科技的不断发展，高科技元素将更多地融入到礼品设计中。例如，结合AR、VR等技术的礼品将带给消费者更加沉浸式的体验；智能穿戴设备也可以作为礼品，满足消费者的健康、娱乐等需求。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智能化礼品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智能化将是未来礼品的一个重要趋势。通过集成智能芯片、传感器等技术，礼品可以实现语音交互、远程控制等功能，提升消费者的使用体验和便捷性。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高科技融合与智能化礼品发展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定制化服务将成为礼品市场的重要竞争点。消费者可以根据自己的需求和喜好，定制具有独特意义或特殊功能的礼品。例如，定制印有特定图案或文字的礼品、定制特殊材质的礼品等。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定制化服务的效率和质量，礼品行业将不断优化定制化流程。例如，通过引入先进的生产技术和管理模式，缩短生产周期、降低成本、提高产品质量等。同时，建立完善的售后服务体系，为消费者提供更加贴心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定制化流程优化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定制化服务在礼品市场中的应用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渠道变革与营销策略调整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利用电商平台、社交媒体等途径，打造线上礼品商城，提供便捷的购物体验和个性化的产品推荐。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线上渠道拓展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515" b="251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线下体验店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在重要商圈和购物中心开设体验店，展示产品、提供试用和咨询服务，增强消费者购买意愿。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通过线上预约、线下体验、线上下单、线下自提等方式，实现线上线下渠道的互补与融合。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线上线下融合全渠道营销布局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利用微博、微信、抖音等社交媒体平台，发布礼品信息、活动推广等，扩大品牌知名度和影响力。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与知名网红、意见领袖等合作，进行产品试用、推荐和分享，提高消费者对产品的信任度和购买意愿。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社群运营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建立和维护品牌社群，通过互动、分享等方式，增强消费者对品牌的认同感和忠诚度。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社交媒体在礼品推广中的作用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根据客户特征和需求，制定个性化的产品推荐、促销活动等营销策略，提高营销效果和客户满意度。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客户关怀与维护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通过定期回访、赠送小礼品等方式，表达对客户的关怀和感谢，提高客户忠诚度和口碑传播。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客户数据收集与分析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通过CRM系统收集客户数据，分析客户购买行为、偏好和需求，为精准营销提供数据支持。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客户关系管理（CRM）在礼品行业中的应用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https://d.book118.com/005120111321011042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2024-09-04T08:08:54.874</cp:lastPrinted>
  <dcterms:created xsi:type="dcterms:W3CDTF">2024-09-04T00:08:54Z</dcterms:created>
  <dcterms:modified xsi:type="dcterms:W3CDTF">2024-09-04T00:08:57Z</dcterms:modified>
</cp:coreProperties>
</file>