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5B3D3-46B4-4BBD-8F20-CD7A3658B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0C31D-C658-46C8-A152-9614FDD36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8D8C8-C565-4603-A903-5FCC40C07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C29A4F-5E71-4EA9-A16E-F4B274DAA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B100FB-E55A-4F9E-BC6F-0CEC1F808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E66E4A-7009-46BD-AC20-67D22CFDC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DDBA4A-432B-4770-B5A3-667A53B9A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628DC5-3EB8-4652-84D0-2B487F8D4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AC2BE7-E57F-4818-AE9D-57338DEE2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599C2-962A-42F1-B53D-B772A682A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E1C67-6C65-448B-87C7-30DD4199E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12022402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小儿急性喉炎护理教学查房ppt课件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急性喉炎概述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小儿急性喉炎护理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治疗与用药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预防与保健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急性喉炎概述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605" r="2460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急性喉炎是一种常见的喉部急性炎症，通常由病毒或细菌感染引起，主要发生于小儿。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起病急，进展快，症状明显，需要及时治疗和护理。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主要病因是病毒或细菌感染，常见的病毒有流感病毒、副流感病毒等，常见的细菌有溶血性链球菌、肺炎球菌等。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喉部黏膜充血、水肿，声带肿胀、闭合不全，可能导致呼吸困难。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发热、咳嗽、声音嘶哑、喉鸣、呼吸困难等。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咽部充血、喉部黏膜水肿、声带肿胀等。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如不及时治疗，可能导致喉梗阻、窒息等严重后果。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小儿急性喉炎护理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5511" r="55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确保患儿呼吸道畅通，及时清理呼吸道分泌物。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保持室内空气清新，维持适宜的温湿度，使患儿感觉舒适。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给予患儿清淡、易消化的食物，避免过热、过冷或刺激性食物。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定期清洁患儿口腔，保持口腔卫生。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提供舒适环境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观察呼吸情况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监测体温变化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观察声音变化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留意病情发展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注意患儿呼吸频率、深度及有无呼吸困难表现。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定时测量体温，观察有无发热或体温过低。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注意患儿声音是否嘶哑，有无犬吠样咳嗽。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若出现病情恶化，如喉梗阻、窒息等，应及时报告医生并协助处理。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4942" r="2494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密切观察病情，及时发现喉梗阻征象，如吸气性呼吸困难、喉鸣等。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预防喉梗阻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确保患儿呼吸道通畅，避免因痰液、呕吐物阻塞导致窒息。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防止窒息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加强呼吸道护理，定期翻身拍背，鼓励患儿咳嗽排痰。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预防肺部感染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对患儿采取必要的隔离措施，防止疾病在群体中传播。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控制感染传播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治疗与用药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https://d.book118.com/005120224021011034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2024-08-29T11:16:09.836</cp:lastPrinted>
  <dcterms:created xsi:type="dcterms:W3CDTF">2024-08-29T03:16:09Z</dcterms:created>
  <dcterms:modified xsi:type="dcterms:W3CDTF">2024-08-29T03:16:11Z</dcterms:modified>
</cp:coreProperties>
</file>