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EEC43-D3A2-425A-B53C-4CB52EF1E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B0CB4-2A42-4177-9A58-94BF567F7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55F71-393B-49ED-BA55-1D8FF3DAC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45A26-16FB-4C2A-9B7A-3FA07D759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BFF4A1-8E70-4337-B520-0A11D02C8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819C2E-4E42-4970-B530-B8FA68EB2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724C1-5F4C-459A-8A76-E8FD474AE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8D431-C819-4A8C-A439-C440EAF16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4953B-B180-4085-B2C0-A24A6B7D1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3F983-4FCE-4A5A-A5FA-F1574941F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986DE-9DCD-4CB1-8E43-1D9EFB1E2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2034314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工程安全培训方式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工程安全培训效果评估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工程安全培训计划与实施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95" r="316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43" r="327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97" r="333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安全意识培训应覆盖全体员工，包括新员工入职培训、老员工定期复训以及特殊岗位的专业培训。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员工安全意识是工程安全的基础，通过培训使员工认识到安全的重要性，了解安全操作规程，提高自我保护能力。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预防工程事故发生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工程安全培训的目的是预防事故发生，通过培训使员工了解常见事故原因和预防措施，降低事故发生的概率。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培训应结合实际案例进行讲解，使员工更加深入地理解安全操作规程和事故应对措施。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工程质量是工程项目的核心，通过安全培训使员工认识到质量与安全的关系，遵循质量标准和操作规程，确保工程质量。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安全培训应与质量管理相结合，使员工在注重安全的同时也关注工程质量，提高整体工程水平。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保障工程质量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了解和掌握工程安全操作规程是保障工程安全的基础。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工程安全操作规程包括设备操作、工具使用、作业流程等方面的规定，是工程人员进行作业的准则。通过培训，使员工了解并掌握正确的操作方法，避免因误操作导致安全事故。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https://d.book118.com/005120343143011114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2024-09-21T14:27:08.086</cp:lastPrinted>
  <dcterms:created xsi:type="dcterms:W3CDTF">2024-09-21T06:27:08Z</dcterms:created>
  <dcterms:modified xsi:type="dcterms:W3CDTF">2024-09-21T06:27:09Z</dcterms:modified>
</cp:coreProperties>
</file>