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AFF52-6015-4C44-9D8A-333210341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AB582-0CFC-4297-92F7-750B2FC2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B5A6A-43F4-4CB0-893E-2BCCE632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29A94-C21D-46B9-BC0E-FCC74019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ADEB32-8430-48C6-961B-6B22EDFE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C0962-EAA9-4ECC-BFA3-9D550C2D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3A8516-BC66-41D3-B089-6FF061D0A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3ECF6-64A1-4886-86B1-57C9A7D79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5519E-2C59-4E50-AE88-AA428D209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CD81-FB57-4E92-A264-241B6625F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23FB4-E8CD-43E8-AC87-0B072CEC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2204023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中国汽油产业趋势分析报告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中国汽油产业现状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中国汽油产业发展趋势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中国汽油产业面临的挑战和机遇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中国汽油产业的未来展望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本报告旨在分析中国汽油产业的趋势，包括市场供需、价格波动、政策影响等方面的内容，以期为相关企业和投资者提供决策参考。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随着中国经济的快速发展，汽油消费量逐年攀升，同时，环保政策的趋严也给汽油产业带来了新的挑战和机遇。在这样的背景下，对中国汽油产业趋势进行分析具有重要的现实意义。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本报告主要关注中国国内的汽油产业，包括汽油的生产、消费、进出口以及相关政策等方面。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由于数据来源和时间限制，本报告主要基于过去几年的数据进行分析，可能无法反映最新的市场变化。同时，对于未来趋势的预测也具有一定的不确定性。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中国汽油产业现状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产业规模和结构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近年来，中国汽油产业规模持续扩大。据统计，2022年全国汽油产量达到1.4亿吨，同比增长6.8%。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中国汽油产业主要由国有企业和民营企业构成，其中国有企业占据主导地位。随着市场需求的不断增长和技术进步，民营企业在产业中的地位逐渐提升。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中国石油、中国石化、延长石油等大型国有企业是中国汽油产业的主要生产厂家。这些企业拥有先进的生产技术和设备，市场份额较大。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主要生产厂家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中国石油、中国石化、延长石油等大型国有企业占据了中国汽油市场的主要份额。其中，中国石油和中国石化市场份额最大，占据了约70%的市场份额。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主要生产厂家和市场份额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产业布局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中国汽油产业布局主要集中在东部沿海地区，特别是京津冀、长三角、珠三角等地区。此外，随着国家能源战略的调整，西部地区和中部地区的汽油产业发展也逐步加快。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中国汽油产业具有以下特点：一是产能过剩，市场竞争激烈；二是环保要求日益严格，企业需要加大环保投入；三是技术创新成为企业竞争的关键因素。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产业布局和特点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中国汽油产业发展趋势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https://d.book118.com/005122040232011112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2024-09-19T04:28:20.632</cp:lastPrinted>
  <dcterms:created xsi:type="dcterms:W3CDTF">2024-09-18T20:28:20Z</dcterms:created>
  <dcterms:modified xsi:type="dcterms:W3CDTF">2024-09-18T20:28:22Z</dcterms:modified>
</cp:coreProperties>
</file>