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AA3B23-54AF-4A9F-8724-BBC9B6C660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09A0CD-D86B-4D2B-A13F-3877B3E24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14D11C-05F3-489E-BE8B-A87D16605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808DDF-987F-4E1B-8565-1189DAC47A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0FE626-4F8C-4A55-8A02-FEB2DF1DE4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5841C8-81A0-4590-AB7A-FB6AF89961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7AD27F-C61B-4632-AD47-5B292C23E3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163297-F269-4E64-AADC-E5CF00FF8B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164275-4C71-4165-98AC-5F1E01CBA5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798CEC-8825-47B1-9B2D-7E91DBBCD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3CE763-4D7D-4686-8D92-7288D5BB1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13122411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请总结网络营销的战略模式</a:t>
            </a:r>
          </a:p>
        </p:txBody>
      </p:sp>
      <p:sp>
        <p:nvSpPr>
          <p:cNvPr id="3" name="AutoShape 3"/>
          <p:cNvSpPr/>
          <p:nvPr/>
        </p:nvSpPr>
        <p:spPr>
          <a:xfrm>
            <a:off x="878191" y="4363593"/>
            <a:ext cx="2414501"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汇报人：XXX</a:t>
            </a:r>
            <a:endParaRPr lang="en-US" sz="1100"/>
          </a:p>
        </p:txBody>
      </p:sp>
      <p:sp>
        <p:nvSpPr>
          <p:cNvPr id="4" name="AutoShape 4"/>
          <p:cNvSpPr/>
          <p:nvPr/>
        </p:nvSpPr>
        <p:spPr>
          <a:xfrm>
            <a:off x="3539184" y="4354068"/>
            <a:ext cx="235091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2024-01-15</a:t>
            </a:r>
            <a:endParaRPr lang="en-US" sz="1100"/>
          </a:p>
        </p:txBody>
      </p:sp>
      <p:sp>
        <p:nvSpPr>
          <p:cNvPr id="5" name="AutoShape 5"/>
          <p:cNvSpPr/>
          <p:nvPr/>
        </p:nvSpPr>
        <p:spPr>
          <a:xfrm>
            <a:off x="836022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网络营销概述</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网络营销战略模式</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网络营销效果评估</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8750" r="18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9208" r="1920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随着互联网的普及和发展，网络营销逐渐成为企业营销策略的重要组成部分。</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网络营销利用互联网平台和数字化技术，实现企业与消费者之间的信息传递和交易活动。</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网络营销具有传播速度快、覆盖范围广、互动性强等优势，为企业提供了新的营销机会和手段。</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6" b="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探讨网络营销的战略模式，为企业制定有效的网络营销策略提供指导和支持。</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网络营销战略模式的探讨有助于企业更好地把握市场机遇，提升品牌知名度和竞争力，促进企业的可持续发展。</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意义</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网络营销概述</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000" r="20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网络营销是一种利用互联网技术进行的市场营销方式，通过在线活动来吸引潜在客户、推广产品和服务，并促进销售。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网络营销是指利用互联网平台和工具，通过各种在线手段来推广产品和服务，吸引潜在客户，提高品牌知名度和销售额。它包括各种在线活动，如搜索引擎优化、社交媒体营销、电子邮件营销等。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网络营销的定义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网络营销具有全球性、互动性、个性化、实时性等特点。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网络营销不受地域限制，可以覆盖全球范围内的潜在客户。同时，它可以通过各种在线工具和平台与潜在客户进行互动，了解客户需求和反馈。此外，网络营销还可以根据客户需求和行为特征进行个性化推广，提高营销效果。最后，网络营销具有实时性，可以及时跟踪和分析客户数据，调整和优化营销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网络营销的特点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网络营销经历了从静态网页到动态交互、从单一媒体到多媒体融合的发展历程。</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早期的网络营销主要是通过静态网页来展示产品和服务，缺乏互动性。随着互联网技术的发展，动态交互和多媒体融合成为网络营销的主要趋势。现在，各种社交媒体平台、搜索引擎优化、电子邮件营销等手段已经成为网络营销的重要组成部分。同时，随着移动互联网的普及，移动端网络营销也越来越受到企业的重视。</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网络营销的发展历程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网络营销战略模式</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a:t>
            </a:r>
          </a:p>
        </p:txBody>
      </p:sp>
      <p:sp>
        <p:nvSpPr>
          <p:cNvPr id="23" name="Freeform 23"/>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内容营销是一种通过创建和分发有价值的内容来吸引和保留目标受众的营销策略。</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内容营销可以帮助企业建立品牌认知度，提高用户忠诚度，促进销售和转化。</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内容营销的关键在于了解目标受众的需求和兴趣，并创作与之相关的有价值的内容。</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内容营销的常见形式包括博客文章、社交媒体帖子、视频、播客等。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https://d.book118.com/005131224110011110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2024-09-15T11:16:39.965</cp:lastPrinted>
  <dcterms:created xsi:type="dcterms:W3CDTF">2024-09-15T03:16:39Z</dcterms:created>
  <dcterms:modified xsi:type="dcterms:W3CDTF">2024-09-15T03:16:42Z</dcterms:modified>
</cp:coreProperties>
</file>