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6FA62-48EA-4D4D-882E-ABC835C12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749C5-0AF0-4AC3-9924-C1DC1B334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9B4F0-29BE-498E-B0A0-7F3146E71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A695A-FB3C-4BB2-832E-F7F5FACB4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F4FA99-6D6A-4A1A-A0E1-6FFEA9AA1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4925EC-3C9E-454D-899C-17EC7EDA1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B08E28-AE5F-4D39-9D2F-F8372BF80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DF402-FD74-4CA7-BF52-DFF944A88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C949C-3CC8-4B7C-9BCA-19356B012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35F2F-08C6-42C1-B7BB-D92625DAD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EC02F-99AF-4D34-A52B-14BFDC86F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33343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数据分析流程优化研发统计年报培训教材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数据分析流程优化方法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研发统计年报编制技巧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提升数据分析效率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通过优化数据分析流程，减少不必要的数据处理环节，提高数据分析的效率。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保证数据质量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确保数据分析过程中数据的准确性、完整性和一致性，为决策提供更加可靠的数据支持。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适应业务发展需求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随着企业业务的快速发展，对数据分析的需求也日益增长，优化数据分析流程有助于更好地满足业务发展需求。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数据分析流程概述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介绍数据分析的基本流程，包括数据收集、数据清洗、数据分析、数据可视化和结果解读等环节。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详细阐述数据分析流程优化的方法和技巧，如自动化数据处理、使用高效算法、并行计算等。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结合具体案例，介绍如何运用优化后的数据分析流程对研发统计年报进行深入分析，包括研发投入、研发产出、研发效率等方面的分析。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介绍常用的数据分析工具和平台，如Python、R语言、Tableau等，以及它们在数据分析流程优化中的应用。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提供实践操作指导和练习题，帮助读者巩固所学知识，提高实际操作能力。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流程优化方法与技巧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工具与平台介绍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实践操作与练习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研发统计年报分析案例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教材内容和结构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通过对数据的收集、整理、处理、分析和解释，提取有用信息并形成结论的过程。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明确分析目的、数据收集、数据清洗、数据分析、数据可视化、报告撰写。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数据分析概念和流程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定量数据和定性数据；结构化数据和非结构化数据。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企业内部数据、公开数据、第三方数据等。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数据类型和来源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准确性、完整性、一致性、时效性、可解释性。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数据清洗、数据转换、数据规约等，以确保数据质量和提高分析效率。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数据质量和预处理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全面反映企业研发活动的规模、结构、水平和效益，为政府制定科技政策和企业经营决策提供重要依据。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包括企业基本情况、研发人员情况、研发经费情况、研发项目情况、研发产出和效益情况等。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研发统计年报的目的和内容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主要来源于企业内部研发管理部门、财务部门、人力资源部门等相关部门提供的原始数据。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对收集到的原始数据进行清洗、分类、汇总和整理，确保数据的准确性和完整性。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研发统计年报的数据来源和整理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数据不准确或存在遗漏。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参照国家和行业相关标准和规范，制定统一的报表格式和填报要求；加强报表编制人员的培训和指导，提高其报表编制能力。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加强企业内部各部门之间的沟通和协作，确保数据的准确性和完整性；建立数据质量监控机制，及时发现并纠正数据问题。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报表报送不及时或存在延误。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报表格式不规范或不符合要求。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建立报表报送提醒和催报机制，确保报表按时报送；加强与上级主管部门之间的沟通和协调，及时解决报送过程中遇到的问题。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研发统计年报的常见问题及解决方法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数据分析流程优化方法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根据分析需求，选择合适的数据源，如数据库、API、文件等。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数据源选择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数据采集自动化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通过编写脚本或使用数据采集工具，实现数据采集的自动化，减少人工干预。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将不同来源的数据进行整合，确保数据的完整性和一致性。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数据采集和整合优化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https://d.book118.com/005133343103011034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2024-08-29T16:17:46.390</cp:lastPrinted>
  <dcterms:created xsi:type="dcterms:W3CDTF">2024-08-29T08:17:46Z</dcterms:created>
  <dcterms:modified xsi:type="dcterms:W3CDTF">2024-08-29T08:17:48Z</dcterms:modified>
</cp:coreProperties>
</file>