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DC462-3764-4DB0-BE1A-AC86EA44A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B318C-0AA7-488D-9893-71F1B8C5C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09DEC-22F4-4BFA-989D-57538F792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7733B-FF60-4889-93EE-36AA1DE7E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57AD0-2668-4C90-B88B-758EEF729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FDD4CF-3BAF-4380-A55F-8E6DFBD72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6A0F1F-C7E7-4B75-9494-0122E46B1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40E7A-EAEB-4644-BB79-2835D509A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595A5-358F-4332-943F-DBCD3496D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365AF-DC8B-4D67-ACE5-FC22DBB9F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56DE2-16FD-4C3A-9DC1-B2EB55FFE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13401112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《摸到红子的概率》ppt课件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摸到红子的具体情境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摸到红子的概率计算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概率论在日常生活和科学领域中的应用。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通过学习概率论，了解和掌握概率的基本概念和计算方法。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概率的基本概念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概率定义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概率是描述某一事件发生的可能性大小的数值，通常用0到1之间的实数表示。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概率性质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概率具有一些基本性质，如概率的取值范围在0到1之间，概率为1表示事件必然发生，概率为0表示事件不可能发生。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概率计算方法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通过实验或观察来计算概率，常用的方法有直接计数法、频率近似法和二项式概率公式等。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概率计算方法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概率的基本公式是用于计算某一事件发生的可能性的数学表达式。它的一般形式为：P(E) = 有利的情况数 / 所有可能的情况数。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在《摸到红子的概率》的情境中，假设共有N个棋子，其中红子有M个，那么摸到红子的概率P(红子) = M / N。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概率的基本公式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概率的加法定理是指，当两个事件互斥时，这两个事件中至少有一个发生的概率为各自概率的和。用数学表达式表示为：P(A+B) = P(A) + P(B)。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在《摸到红子的概率》的情境中，如果先后摸两次棋子，第一次摸到红子的概率为P1，第二次摸到红子的概率为P2，那么两次都摸到红子的概率为P1 * P2。如果两次摸棋子是独立的，那么两次至少摸到一个红子的概率为P1 + P2 - P1 * P2。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概率的加法定理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概率的乘法定理是指，当两个事件相互独立时，这两个事件同时发生的概率为各自概率的乘积。用数学表达式表示为：P(AB) = P(A) * P(B)。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在《摸到红子的概率》的情境中，如果先后摸两次棋子，第一次摸到红子的概率为P1，第二次摸到红子的概率为P2，那么两次都摸到红子的概率为P1 * P2。如果两次摸棋子是相互独立的，那么两次都摸到红子的概率为P1 * P2。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概率的乘法定理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摸到红子的具体情境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一个红子时，摸到红子的概率为100%。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当只有一个红子时，因为红子数量占总数量的100%，所以摸到红子的概率为100%。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一个红子的情境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https://d.book118.com/005134011123011103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2024-09-12T17:00:10.523</cp:lastPrinted>
  <dcterms:created xsi:type="dcterms:W3CDTF">2024-09-12T09:00:10Z</dcterms:created>
  <dcterms:modified xsi:type="dcterms:W3CDTF">2024-09-12T09:00:12Z</dcterms:modified>
</cp:coreProperties>
</file>