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B1233-323B-4712-849A-D8CFA9C0B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0847C-13EB-4358-803E-AA579E124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EA6A0-196A-4EA2-8725-080E11DBB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CD4D1-DA45-4C3E-B97C-67D96FF1C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BE5E0-58A0-47E9-B994-A49EDF7E5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29DA96-19DC-4CAA-9418-026349840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5B18C8-F71D-414E-96EB-06E74C895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FCA612-088D-4485-9D05-39B449E4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35DD9-6193-4318-B6E5-577FC35D5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B5CB1-B818-46FA-8B5E-27B585961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4F474-4DC7-4223-A718-EE29F00AF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34210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麦肯锡方法论发现和分析解决问题的七个步骤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问题定义与识别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解决方案提出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实施方案制定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麦肯锡方法论总结与展望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问题定义与识别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7542" r="37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了解问题的历史、现状和未来趋势，掌握相关背景信息。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分析问题的行业、市场、政策等宏观环境，以及企业内部资源、能力等微观环境。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明确问题所处的具体场景和情境，以便更好地理解和把握问题。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识别关键问题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通过深入调研和数据分析，挖掘问题的本质和根源。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识别问题中的主要矛盾和次要矛盾，以及矛盾的主要方面和次要方面。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区分问题的表象和实质，抓住关键问题，避免被表面现象所迷惑。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根据问题的性质和实际情况，合理确定问题的边界和限制条件。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明确问题的研究范围和研究重点，避免研究过于宽泛或偏离主题。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界定问题的相关因素和无关因素，排除干扰因素，使研究更加聚焦。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确定问题边界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包括企业内部的数据库、文件资料、员工调研等。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包括公开出版物、行业报告、市场调研、竞争对手分析等。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寻求行业专家或顾问的意见和建议，获取专业领域的数据和洞察。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专家咨询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确定数据来源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设计问卷，通过在线或纸质形式收集目标受众的数据。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与目标受众进行面对面或电话访谈，深入了解他们的需求和看法。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通过观察目标受众的行为、态度和环境等因素来收集数据。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在控制条件下对目标受众进行测试，以收集有关产品或服务的数据。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去除重复、无效和错误的数据，确保数据的准确性和一致性。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将数据按照不同的维度进行分类，以便更好地理解和分析数据。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数据分类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根据研究目的和问题定义，筛选出与研究主题相关的数据。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数据筛选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利用图表、图像等形式将数据呈现出来，以便更直观地理解数据和分析结果。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数据整理与筛选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问题描述与分类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清晰、准确地描述问题的现象和表现，避免模糊和歧义。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根据问题的性质和影响范围，将问题分为不同类型，如战略问题、运营问题、技术问题等。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通过收集数据、访谈相关人员等方式，全面了解问题的背景和现状。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深入调查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运用因果分析、鱼骨图等工具，深入挖掘问题的根本原因，避免停留在表面现象。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问题原因剖析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分析问题对组织、流程、人员等方面的影响范围和程度。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预测问题可能带来的潜在风险，如财务风险、声誉风险等。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根据问题的影响程度和紧急程度，对问题进行优先级排序，确定解决问题的先后顺序。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问题影响评估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解决方案提出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https://d.book118.com/005134210304011103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2024-09-13T07:04:22.494</cp:lastPrinted>
  <dcterms:created xsi:type="dcterms:W3CDTF">2024-09-12T23:04:22Z</dcterms:created>
  <dcterms:modified xsi:type="dcterms:W3CDTF">2024-09-12T23:04:24Z</dcterms:modified>
</cp:coreProperties>
</file>