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C3EABE-2B2C-4A86-8AE9-CA4AE8AA7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F3D21-F5BC-4623-8D6D-9A5835557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FF3204-17B8-4A14-82CC-6F673C8A0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485568-738B-4F1B-A5DC-0A1593DF6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AB2A31-E2BD-4ADE-9D94-D9B0C9ECC8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6415D6-BDD1-4F11-857B-400385A370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D4B4E5-9DA9-4701-AD40-757A0F757D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AF9509-E6E7-4759-BD98-5E640FC597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0AD42-CD7D-4FD9-8A22-DA9B9CBA3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E7AE80-7DFB-43FE-862F-0F5C136B2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28A6A-2623-436E-9267-83425B9FB8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png" /><Relationship Id="rId3" Type="http://schemas.openxmlformats.org/officeDocument/2006/relationships/image" Target="../media/image15.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41222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教育行业疫情防疫演示</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2023-12-30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疫情背景与教育行业挑战</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校园防疫措施与实践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在线教育平台应用与推广</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心理健康关怀与支持服务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合作与资源共享机制建立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疫情背景与教育行业挑战</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88" b="17888"/>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4216" b="14216"/>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疫情爆发和全球传播</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自2020年初以来，新冠病毒在全球范围内迅速传播，导致全球范围内的严重卫生危机。</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国际组织和各国政府应对措施</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世界卫生组织和各国政府采取了广泛的防控措施，包括社交距离、戴口罩、检测和隔离等。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对全球经济和社会的影响</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疫情对全球经济和社会造成了严重影响，导致企业倒闭、失业率上升、社会活动受限等问题。</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疫情全球蔓延情况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3800" b="13800"/>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学校关闭和线上教育转型</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疫情期间，全球范围内的学校普遍关闭，教育机构迅速转向线上教育模式。</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学生和教师的适应情况</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学生和教师面临着适应新教学模式的挑战，包括技术难题、互动限制和心理压力等。</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教育公平性问题凸显</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疫情加剧了教育不公平现象，弱势群体的学习资源和机会受到限制。</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教育行业受影响程度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面临的主要问题和挑战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技术设备和网络覆盖问题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线上教育需要学生具备相应的技术设备和网络条件，这对一些家庭来说是一个难题。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教学效果和质量保障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线上教育的教学效果和质量保障是一个重要问题，如何确保学生有效学习和掌握知识是教育机构面临的挑战。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学生心理健康和社交需求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长期居家学习和社交隔离可能对学生的心理健康和社交能力产生负面影响。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校园防疫措施与实践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身份核验与健康检查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对进入校园的人员进行身份核验，如通过校园卡、人脸识别等方式确认身份，并进行体温检测和症状询问。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访客登记与追踪</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对进入校园的访客进行详细登记，包括姓名、联系方式、来访目的等信息，以便追踪和管理。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校园封闭管理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严格控制人员进出，仅允许必要的教职工和学生进入校园，其他人员需提前申请并获得批准。</a:t>
            </a:r>
          </a:p>
        </p:txBody>
      </p:sp>
      <p:pic>
        <p:nvPicPr>
          <p:cNvPr id="10" name="Picture 10"/>
          <p:cNvPicPr>
            <a:picLocks noChangeAspect="1"/>
          </p:cNvPicPr>
          <p:nvPr/>
        </p:nvPicPr>
        <p:blipFill>
          <a:blip r:embed="rId2"/>
          <a:srcRect l="17083" r="170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校园出入管理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要求师生每日进行体温检测和健康状况报告，发现异常情况及时上报。</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日常健康监测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对出现发热、咳嗽等疑似症状的师生，及时安排就医并进行隔离观察，同时对密切接触者进行排查和追踪。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异常情况处置</a:t>
            </a:r>
          </a:p>
        </p:txBody>
      </p:sp>
      <p:pic>
        <p:nvPicPr>
          <p:cNvPr id="10" name="Picture 10"/>
          <p:cNvPicPr>
            <a:picLocks noChangeAspect="1"/>
          </p:cNvPicPr>
          <p:nvPr/>
        </p:nvPicPr>
        <p:blipFill>
          <a:blip r:embed="rId3"/>
          <a:srcRect l="16417" r="164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8000" r="18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加强健康教育宣传，提高师生防疫意识和能力，引导师生养成良好卫生习惯。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健康教育宣传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师生健康监测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在线教学</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分散就餐</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调整食堂就餐方式，采取分时段、分批次就餐，避免人员聚集和交叉感染。</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课外活动管理</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暂停或减少大型聚集性课外活动，鼓励开展线上或小规模、分散的课外活动。</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鼓励采用在线教学方式进行授课，减少人员聚集和流动，保障教学进度和质量。</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防疫物资储备</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储备充足的防疫物资，如口罩、消毒液、洗手液等，确保师生日常防护需求得到满足。</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教学活动调整与安排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在线教育平台应用与推广</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实时互动</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在线教育平台支持师生实时音视频互动，模拟真实课堂场景。</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课程管理</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提供完善的课程管理体系，支持课程创建、发布、编辑、删除等操作。</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教学辅助工具</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集成多种教学辅助工具，如电子白板、课件共享、在线测验等。</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学生管理</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方便教师对学生进行分组、点名、查看学习进度等操作。</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在线教育平台介绍及功能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熟悉平台操作</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培训教师熟练掌握在线教育平台的各项功能操作。</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课件制作</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教授教师如何制作高质量的课件，提升在线教学效果。</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有效互动</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指导教师如何与学生进行有效互动，提高在线课堂的参与度。</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课堂管理</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分享在线课堂管理经验，帮助教师维护良好的课堂秩序。</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教师在线授课技巧培训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https://d.book118.com/005141222031011043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2024-09-04T18:28:07.957</cp:lastPrinted>
  <dcterms:created xsi:type="dcterms:W3CDTF">2024-09-04T10:28:07Z</dcterms:created>
  <dcterms:modified xsi:type="dcterms:W3CDTF">2024-09-04T10:28:10Z</dcterms:modified>
</cp:coreProperties>
</file>