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4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95260-8989-49E5-B1CB-4AC5C1C8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BC55D-73BE-48B7-A1F1-E4900731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AEE6E-D675-4751-8BE5-94D37CC7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EFAA9-9697-4C76-9D8E-6FE66CD6A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B2329-5376-4A61-9517-2E2E7F03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C0240-87EB-482C-8928-06E53BF3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447DD-625D-4377-A16D-DF0193F1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EFB2F-406D-4FE8-AABE-288E39E4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416B4-B848-4A7D-8AFB-E3CA8E12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42FAB-3FF5-463A-87AC-F8FB6947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547E-CD3A-4B27-87FC-8286BB7C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32" r:id="rId2"/>
    <p:sldLayoutId id="2147485033" r:id="rId3"/>
    <p:sldLayoutId id="2147485034" r:id="rId4"/>
    <p:sldLayoutId id="2147485035" r:id="rId5"/>
    <p:sldLayoutId id="2147485036" r:id="rId6"/>
    <p:sldLayoutId id="2147485037" r:id="rId7"/>
    <p:sldLayoutId id="2147485038" r:id="rId8"/>
    <p:sldLayoutId id="2147485039" r:id="rId9"/>
    <p:sldLayoutId id="2147485040" r:id="rId10"/>
    <p:sldLayoutId id="21474850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4204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融资与股权激励机制联动设计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融资与股权激励机制概述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融资与股权激励机制联动设计的重要性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融资与股权激励机制联动设计的原则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融资与股权激励机制联动设计的策略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融资与股权激励机制联动设计的实施步骤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https://d.book118.com/005142042220011043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融资与股权激励机制联动设计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2024-09-05T11:48:37.367</cp:lastPrinted>
  <dcterms:created xsi:type="dcterms:W3CDTF">2024-09-05T03:48:37Z</dcterms:created>
  <dcterms:modified xsi:type="dcterms:W3CDTF">2024-09-05T03:48:40Z</dcterms:modified>
</cp:coreProperties>
</file>