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5CA4C2-5B14-44D1-8B64-01004A85F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002761-715E-48E4-816D-9205B8D6D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578498-9B6B-497A-8E7F-D79F1305E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64DE34-F93A-40FF-A1A7-C23D4672C2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CC9348-3423-402C-8101-DBCBAC9273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EA37AA-5875-4A08-8DC0-E5BD252537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36215F-EA62-4906-95A7-F4F0A1D200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0F4469-9A25-4D3B-ACAD-DA0E8BAD71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5BB0CA-CDB6-4D05-AD23-915F8EE81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CA112-D1B8-4830-91B1-91303D32DA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B1B6E1-C41D-4CA6-8C2A-B6595298C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1430003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金融风险管理的方法与工具</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风险管理概述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传统风险管理方法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现代风险管理技术</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监管政策与合规要求</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金融科技在风险管理中的应用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风险管理概述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349" b="2134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风险是指在特定环境和时段内，由于不确定性因素导致实际结果与预期结果产生偏离的可能性。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根据来源和性质，风险可分为市场风险、信用风险、操作风险、流动性风险等。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风险定义及分类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风险管理目标与原则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通过识别、评估和控制风险，确保金融机构稳健经营，保护投资者和利益相关者权益，实现可持续发展。</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风险管理原则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包括全面性、审慎性、独立性、有效性等原则，确保风险管理贯穿于金融机构各个层面和业务流程。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金融机构面临的主要风险</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市场风险</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由于市场价格波动（如利率、汇率、股票价格等）导致金融资产价值变化的风险。</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操作风险</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由于内部流程、人为错误或系统故障等原因导致损失的风险。</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信用风险</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由于借款人或交易对手违约而导致损失的风险。</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流动性风险</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金融机构无法以合理成本及时获得充足资金以应对资产增长或支付到期债务的风险。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传统风险管理方法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依赖专家的知识和经验，对借款人的还款能力和还款意愿进行评估，确定其信用等级。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专家判断法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运用统计技术，通过对借款人历史信用记录、财务状况等信息的分析，计算出一个数值来代表其信用风险。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信用评分法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采用定性和定量相结合的方法，综合考虑借款人的各项因素，对其信用状况进行全面评估，并给出相应的信用等级。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信用评级模型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信用风险评级模型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敏感性分析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测量市场风险因素变化对资产组合价值的影响程度，以识别关键风险因素。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VaR方法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通过计算资产组合在未来一定置信水平下的最大可能损失，来度量市场风险的大小。</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压力测试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模拟极端市场条件下的资产组合表现，评估潜在损失及风险承受能力。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市场风险评估与监控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关键风险指标监控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设定一系列关键风险指标，实时监控操作过程中的异常情况，及时发现潜在风险。</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内部控制体系</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建立完善的内部控制流程，确保业务操作的合规性和准确性，降低操作风险。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员工培训与意识提升</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加强员工的风险管理培训，提高其对操作风险的识别和防范能力。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操作风险识别与防范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现金流预测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通过对未来现金流的预测和分析，确保金融机构具备足够的资金应对日常运营和突发事件。</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流动性储备管理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建立流动性储备池，以应对短期内的资金缺口，确保金融机构的支付能力。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融资渠道多元化</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拓展多种融资渠道，如银行间市场、债券市场等，降低对单一融资渠道的依赖，提高融资稳定性。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流动性风险应对措施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现代风险管理技术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风险价值模型（VaR）</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通过统计方法测量和评估投资组合在未来特定时间内的潜在最大损失。</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信用评分模型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运用统计和机器学习技术对借款人的信用历史、财务状况等信息进行分析，预测其违约可能性。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资本资产定价模型（CAPM）</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用于评估投资组合的系统性风险，帮助投资者确定资产的预期收益与风险之间的关系。</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量化模型在金融风险管理中的应用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机器学习算法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利用历史数据训练模型，使其能够自动学习和优化风险预警规则，提高预警系统的智能化水平。</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自然语言处理（NLP）</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分析新闻、社交媒体等文本数据，实时监测市场情绪和舆论变化，为风险预警提供额外信息源。</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大数据分析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通过收集、整合和分析海量数据，发现潜在风险因子和模式，提高风险识别和预测的准确性。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基于大数据和人工智能的风险预警系统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https://d.book118.com/005143000300011044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2024-09-07T07:05:01.516</cp:lastPrinted>
  <dcterms:created xsi:type="dcterms:W3CDTF">2024-09-06T23:05:01Z</dcterms:created>
  <dcterms:modified xsi:type="dcterms:W3CDTF">2024-09-06T23:05:03Z</dcterms:modified>
</cp:coreProperties>
</file>