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9BA9E-1F78-4B55-B263-D8FF40C74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8083C-9AA4-4F42-923F-0F39650FE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592B8-E45F-41CC-BFD8-C663026FE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59B5F-C1A0-4E4A-8F11-45A310C2B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0E0F4A-A96A-4076-B35A-896FE1A8C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2AE52A-96C0-4A29-8AB3-9E85C4E2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C6DDCD-EC37-4CBB-A39C-0E6A98371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9B070-B13D-43F5-81BD-572173958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3F766-C515-4AA8-A3A8-060E65731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E53B7-D3C0-40E3-AF87-CB587924D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9765B-0348-421C-B0BC-DCEE78540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4323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《流动性管理》PPT课件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流动性来源与创造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流动性管理与企业价值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流动性管理是指企业或金融机构在面对不确定的市场环境时，通过合理配置资产和负债，确保其具有足够的流动性以应对各种资金需求和支付义务的能力。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金融市场的不断发展和金融创新的不断涌现，流动性管理已成为企业或金融机构生存和发展的关键因素。良好的流动性管理能够降低企业或金融机构的财务风险，提高其市场竞争力，从而为其长期稳定发展提供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企业或金融机构应保持足够的现金和等价物，以确保其能够及时支付各种款项和履行财务义务。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保持充足的流动性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708" r="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降低流动性风险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提高资金使用效率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通过合理配置资产和负债，降低因资金短缺或市场流动性枯竭而无法及时满足资金需求的风险。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在确保流动性的基础上，企业或金融机构应积极寻求提高资金使用效率的机会，以实现更高的收益。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流动性管理的目标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流动性管理的原则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匹配原则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企业或金融机构应根据其资金需求和支付义务，合理配置资产和负债，以确保现金流的匹配。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稳健原则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在追求收益的同时，企业或金融机构应始终保持谨慎的态度，确保其流动性安全。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动态调整原则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随着市场环境和业务需求的变化，企业或金融机构应及时调整其流动性管理策略，以适应新的市场环境。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流动性来源与创造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企业通过销售产品或提供服务获得的收入，这是流动性最直接的来源。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083" r="12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运营收入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企业固定资产在使用过程中逐渐磨损并转化为现金，补充企业的流动性。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折旧与摊销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企业将盈余资金用于再投资或偿还债务，提高资金使用效率。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内部融资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内部流动性来源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企业从银行获得短期或长期贷款，用于补充流动资金或扩大经营规模。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企业通过发行债券筹集资金，用于偿还旧债或投资新项目。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债券发行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企业利用商业信用，如应收账款和应付账款，实现短期融资。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商业信用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外部流动性来源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218" b="122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242" r="1324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流动性创造的过程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企业根据经营需要，通过各种渠道筹集资金，确保流动性充足。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合理配置和使用资金，提高资金使用效率和回报率。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企业应建立完善的风险管理体系，防范流动性风险。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关注政策变化和市场动态，及时调整经营策略，适应外部环境变化。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资金筹措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资金运用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政策与市场环境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短期融资策略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通过短期贷款、商业票据等方式筹集资金，满足短期资金需求。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存货管理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优化存货结构，降低库存成本，提高存货周转率。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现金和短期投资管理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保持足够的现金和短期投资，以应对日常的流动性需求。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短期流动性管理策略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资本支出管理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合理安排资本支出，确保资金来源与支出相匹配。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长期融资策略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通过长期贷款、债券等方式筹集资金，满足中期资金需求。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建立良好的信用体系，提高客户回款率，降低坏账风险。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中期流动性管理策略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https://d.book118.com/005143234023011101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2024-09-09T09:05:56.385</cp:lastPrinted>
  <dcterms:created xsi:type="dcterms:W3CDTF">2024-09-09T01:05:56Z</dcterms:created>
  <dcterms:modified xsi:type="dcterms:W3CDTF">2024-09-09T01:05:58Z</dcterms:modified>
</cp:coreProperties>
</file>