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A7816-68FE-4531-8346-87C87C935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A8BC8-0FC2-47E5-B4D5-84B59142E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F15A2-AB2A-4874-9026-5AD39E00B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D540C-8B6E-4ED9-9D50-3938A89F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A92799-C605-4130-A2AD-F4D3EE051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9F9D17-3558-438C-9667-7B7F3D61A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E76CE-7C4E-4256-BE03-7C594AC5B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EF7B0-04D5-411F-A40D-C09D6DEB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2F100-B512-41F7-BF60-F82326E7D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28A1E-931E-4908-B1F8-45050BBF1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932DE-E365-4C69-9AEF-9EAC35224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383" r:id="rId2"/>
    <p:sldLayoutId id="2147489384" r:id="rId3"/>
    <p:sldLayoutId id="2147489385" r:id="rId4"/>
    <p:sldLayoutId id="2147489386" r:id="rId5"/>
    <p:sldLayoutId id="2147489387" r:id="rId6"/>
    <p:sldLayoutId id="2147489388" r:id="rId7"/>
    <p:sldLayoutId id="2147489389" r:id="rId8"/>
    <p:sldLayoutId id="2147489390" r:id="rId9"/>
    <p:sldLayoutId id="2147489391" r:id="rId10"/>
    <p:sldLayoutId id="21474893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31" Type="http://schemas.openxmlformats.org/officeDocument/2006/relationships/tags" Target="../tags/tag171.xml" /><Relationship Id="rId32" Type="http://schemas.openxmlformats.org/officeDocument/2006/relationships/tags" Target="../tags/tag172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0000404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百名卫生首席专家考核内容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考核目的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考核内容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考核方式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考核标准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考核结果应用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考核目的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评估专家能力</a:t>
            </a:r>
            <a:endParaRPr lang="zh-CN" altLang="en-US"/>
          </a:p>
        </p:txBody>
      </p:sp>
      <p:sp>
        <p:nvSpPr>
          <p:cNvPr id="10488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专业知识：考核专家在专业领域的知识和技能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实践能力：考核专家在实际工作中的操作能力和解决问题的能力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沟通能力：考核专家与同事、患者、家属等沟通和协调的能力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创新能力：考核专家在科研、教学、临床等方面的创新能力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促进专家发展</a:t>
            </a:r>
            <a:endParaRPr lang="zh-CN" altLang="en-US"/>
          </a:p>
        </p:txBody>
      </p:sp>
      <p:sp>
        <p:nvSpPr>
          <p:cNvPr id="10489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提高专家专业水平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激发专家创新思维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推动专家学术交流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促进专家职业发展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提高卫生服务质量</a:t>
            </a:r>
            <a:endParaRPr lang="zh-CN" altLang="en-US"/>
          </a:p>
        </p:txBody>
      </p:sp>
      <p:sp>
        <p:nvSpPr>
          <p:cNvPr id="104896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考核目的：提高卫生服务质量，保障人民健康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考核内容：包括专业知识、技能操作、服务态度等方面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考核方式：采用笔试、面试、实际操作等多种方式进行考核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考核结果：考核结果作为卫生首席专家晋升、评优的重要依据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考核内容</a:t>
            </a:r>
            <a:endParaRPr lang="zh-CN" altLang="en-US"/>
          </a:p>
        </p:txBody>
      </p:sp>
      <p:sp>
        <p:nvSpPr>
          <p:cNvPr id="104902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专业能力</a:t>
            </a:r>
            <a:endParaRPr lang="zh-CN" altLang="en-US"/>
          </a:p>
        </p:txBody>
      </p:sp>
      <p:sp>
        <p:nvSpPr>
          <p:cNvPr id="10490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专业知识：掌握医学基础知识、临床技能等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沟通能力：具备良好的沟通能力和团队协作能力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管理能力：具备一定的管理能力和经验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临床实践：具备丰富的临床经验和实践能力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教学能力：具备一定的教学能力和经验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科研能力：具备一定的科研能力和成果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学术成果</a:t>
            </a:r>
            <a:endParaRPr lang="zh-CN" altLang="en-US"/>
          </a:p>
        </p:txBody>
      </p:sp>
      <p:sp>
        <p:nvSpPr>
          <p:cNvPr id="10491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发表论文数量和质量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科研项目数量和级别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获奖情况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临床经验</a:t>
            </a:r>
            <a:endParaRPr lang="zh-CN" altLang="en-US"/>
          </a:p>
        </p:txBody>
      </p:sp>
      <p:sp>
        <p:nvSpPr>
          <p:cNvPr id="104917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临床科研：创新、严谨、实用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医患沟通：耐心、细致、有效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诊断思路：清晰、准确、合理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治疗方案：科学、有效、个性化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病史采集：全面、准确、详细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体格检查：规范、细致、全面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</a:t>
            </a:r>
            <a:endParaRPr lang="zh-CN" altLang="en-US"/>
          </a:p>
        </p:txBody>
      </p:sp>
      <p:sp>
        <p:nvSpPr>
          <p:cNvPr id="10492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团队沟通：有效沟通，确保信息传递准确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团队协作：分工明确，共同完成任务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团队领导：领导能力，协调团队工作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团队决策：共同决策，确保决策科学合理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考核方式</a:t>
            </a:r>
            <a:endParaRPr lang="zh-CN" altLang="en-US"/>
          </a:p>
        </p:txBody>
      </p:sp>
      <p:sp>
        <p:nvSpPr>
          <p:cNvPr id="104929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笔试</a:t>
            </a:r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考试时间：2小时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考试题型：选择题、判断题、简答题、案例分析题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考试内容：专业知识、法律法规、职业道德、实践技能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评分标准：按照答题正确率、答题速度、答题质量进行评分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https://d.book118.com/005200004040011044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百名卫生首席专家考核内容</vt:lpstr>
      <vt:lpstr>目录</vt:lpstr>
      <vt:lpstr>考核目的</vt:lpstr>
      <vt:lpstr>评估专家能力</vt:lpstr>
      <vt:lpstr>促进专家发展</vt:lpstr>
      <vt:lpstr>提高卫生服务质量</vt:lpstr>
      <vt:lpstr>考核内容</vt:lpstr>
      <vt:lpstr>专业能力</vt:lpstr>
      <vt:lpstr>学术成果</vt:lpstr>
      <vt:lpstr>临床经验</vt:lpstr>
      <vt:lpstr>团队协作</vt:lpstr>
      <vt:lpstr>考核方式</vt:lpstr>
      <vt:lpstr>笔试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2024-09-06T09:48:26.070</cp:lastPrinted>
  <dcterms:created xsi:type="dcterms:W3CDTF">2024-09-06T01:48:26Z</dcterms:created>
  <dcterms:modified xsi:type="dcterms:W3CDTF">2024-09-06T01:48:28Z</dcterms:modified>
</cp:coreProperties>
</file>